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4" r:id="rId3"/>
    <p:sldId id="260" r:id="rId4"/>
    <p:sldId id="263" r:id="rId5"/>
    <p:sldId id="261" r:id="rId6"/>
    <p:sldId id="257" r:id="rId7"/>
    <p:sldId id="258" r:id="rId8"/>
    <p:sldId id="26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98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>
            <a:extLst>
              <a:ext uri="{FF2B5EF4-FFF2-40B4-BE49-F238E27FC236}">
                <a16:creationId xmlns:a16="http://schemas.microsoft.com/office/drawing/2014/main" id="{748FC1A1-D6E2-3603-CA64-35F812F5F696}"/>
              </a:ext>
            </a:extLst>
          </p:cNvPr>
          <p:cNvGrpSpPr/>
          <p:nvPr/>
        </p:nvGrpSpPr>
        <p:grpSpPr>
          <a:xfrm>
            <a:off x="-16934" y="0"/>
            <a:ext cx="12231160" cy="6856216"/>
            <a:chOff x="-16934" y="0"/>
            <a:chExt cx="12231160" cy="6856216"/>
          </a:xfrm>
        </p:grpSpPr>
        <p:pic>
          <p:nvPicPr>
            <p:cNvPr id="3" name="Picture 15" descr="HD-PanelTitleR1.png">
              <a:extLst>
                <a:ext uri="{FF2B5EF4-FFF2-40B4-BE49-F238E27FC236}">
                  <a16:creationId xmlns:a16="http://schemas.microsoft.com/office/drawing/2014/main" id="{BA99234B-526A-F04A-11E4-42F236682D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2188823" cy="6856216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4" name="Rectangle 25">
              <a:extLst>
                <a:ext uri="{FF2B5EF4-FFF2-40B4-BE49-F238E27FC236}">
                  <a16:creationId xmlns:a16="http://schemas.microsoft.com/office/drawing/2014/main" id="{F900C93A-43BF-EA9C-9469-598E573384B9}"/>
                </a:ext>
              </a:extLst>
            </p:cNvPr>
            <p:cNvSpPr/>
            <p:nvPr/>
          </p:nvSpPr>
          <p:spPr>
            <a:xfrm>
              <a:off x="2328327" y="1540928"/>
              <a:ext cx="7543800" cy="3835405"/>
            </a:xfrm>
            <a:prstGeom prst="rect">
              <a:avLst/>
            </a:prstGeom>
            <a:noFill/>
            <a:ln w="15873" cap="flat">
              <a:solidFill>
                <a:srgbClr val="83992A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pic>
          <p:nvPicPr>
            <p:cNvPr id="5" name="Picture 16" descr="HDRibbonTitle-UniformTrim.png">
              <a:extLst>
                <a:ext uri="{FF2B5EF4-FFF2-40B4-BE49-F238E27FC236}">
                  <a16:creationId xmlns:a16="http://schemas.microsoft.com/office/drawing/2014/main" id="{9823012A-7417-BDC9-92BE-A30FFF2AE99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-16934" y="3147611"/>
              <a:ext cx="2478024" cy="61264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6" name="Picture 19" descr="HDRibbonTitle-UniformTrim.png">
              <a:extLst>
                <a:ext uri="{FF2B5EF4-FFF2-40B4-BE49-F238E27FC236}">
                  <a16:creationId xmlns:a16="http://schemas.microsoft.com/office/drawing/2014/main" id="{AC2F7316-01D1-A27B-4C34-0C1B6C17691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9736202" y="3147611"/>
              <a:ext cx="2478024" cy="612648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7" name="Title 1">
            <a:extLst>
              <a:ext uri="{FF2B5EF4-FFF2-40B4-BE49-F238E27FC236}">
                <a16:creationId xmlns:a16="http://schemas.microsoft.com/office/drawing/2014/main" id="{E7D52016-BECA-CF50-1553-A6D7F52CA8A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692395" y="1871127"/>
            <a:ext cx="6815672" cy="1515535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623DFA8F-C990-7E51-AF1D-89E16DED31FE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692395" y="3657600"/>
            <a:ext cx="6815672" cy="1320805"/>
          </a:xfrm>
        </p:spPr>
        <p:txBody>
          <a:bodyPr anchorCtr="1"/>
          <a:lstStyle>
            <a:lvl1pPr marL="0" indent="0" algn="ctr">
              <a:spcBef>
                <a:spcPts val="500"/>
              </a:spcBef>
              <a:buNone/>
              <a:defRPr sz="21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805146C7-F6A6-C3DB-FF2F-A28438CFF52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7983233" y="5037667"/>
            <a:ext cx="897465" cy="279404"/>
          </a:xfrm>
        </p:spPr>
        <p:txBody>
          <a:bodyPr/>
          <a:lstStyle>
            <a:lvl1pPr>
              <a:defRPr/>
            </a:lvl1pPr>
          </a:lstStyle>
          <a:p>
            <a:pPr lvl="0"/>
            <a:fld id="{89035D45-0BAF-F74C-892F-E1760ACF4476}" type="datetime1">
              <a:rPr lang="en-GB"/>
              <a:pPr lvl="0"/>
              <a:t>05/12/2023</a:t>
            </a:fld>
            <a:endParaRPr lang="en-GB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CF96FE85-DC09-27CE-2B69-A7878D37EA6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2692395" y="5037667"/>
            <a:ext cx="5214631" cy="279404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CDF6D7AF-2C23-6B00-F3BA-28D3762A962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956895" y="5037667"/>
            <a:ext cx="551163" cy="279404"/>
          </a:xfrm>
        </p:spPr>
        <p:txBody>
          <a:bodyPr/>
          <a:lstStyle>
            <a:lvl1pPr>
              <a:defRPr/>
            </a:lvl1pPr>
          </a:lstStyle>
          <a:p>
            <a:pPr lvl="0"/>
            <a:fld id="{52F0CDC3-4DED-AB4F-9D5D-0D4E79C1B74B}" type="slidenum">
              <a:t>‹#›</a:t>
            </a:fld>
            <a:endParaRPr lang="en-GB"/>
          </a:p>
        </p:txBody>
      </p:sp>
      <p:cxnSp>
        <p:nvCxnSpPr>
          <p:cNvPr id="12" name="Straight Connector 14">
            <a:extLst>
              <a:ext uri="{FF2B5EF4-FFF2-40B4-BE49-F238E27FC236}">
                <a16:creationId xmlns:a16="http://schemas.microsoft.com/office/drawing/2014/main" id="{4EBD16E4-111F-BAB6-C281-CCC53D01890B}"/>
              </a:ext>
            </a:extLst>
          </p:cNvPr>
          <p:cNvCxnSpPr/>
          <p:nvPr/>
        </p:nvCxnSpPr>
        <p:spPr>
          <a:xfrm>
            <a:off x="2692395" y="3522131"/>
            <a:ext cx="6815673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255080034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6">
            <a:extLst>
              <a:ext uri="{FF2B5EF4-FFF2-40B4-BE49-F238E27FC236}">
                <a16:creationId xmlns:a16="http://schemas.microsoft.com/office/drawing/2014/main" id="{D5623C40-7F71-81FD-835A-3D2BA99ECE49}"/>
              </a:ext>
            </a:extLst>
          </p:cNvPr>
          <p:cNvCxnSpPr/>
          <p:nvPr/>
        </p:nvCxnSpPr>
        <p:spPr>
          <a:xfrm>
            <a:off x="1396169" y="2421468"/>
            <a:ext cx="9407302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EFE216AB-0F42-CFFC-717B-6C3D0130048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E2485B5-9062-DB2F-E438-7005873CC628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7A24E80-EAC4-DFED-D9C6-F192EFA4768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E3881D8-8AE9-2E47-B424-D381BFD9DB8C}" type="datetime1">
              <a:rPr lang="en-GB"/>
              <a:pPr lvl="0"/>
              <a:t>05/12/2023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4B2E933-6636-3793-914D-39DA7AEEBB9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B4DFC3F-45BC-A316-FBDF-DDBFB0F88C0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A5C7281-FE4A-5C41-836E-F001FAA9F1B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819605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8DA65-330E-EE54-5F73-A4E544DF09E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015072" y="1752603"/>
            <a:ext cx="8158688" cy="1822518"/>
          </a:xfrm>
        </p:spPr>
        <p:txBody>
          <a:bodyPr anchor="b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487060-1EB2-642F-924A-E3D386DF388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2015063" y="3846048"/>
            <a:ext cx="8158688" cy="954551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D23B25-149F-4D71-BCEC-CDC65E41380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89F28D9-BD0A-7B42-89CA-7A0E24FBC0DD}" type="datetime1">
              <a:rPr lang="en-GB"/>
              <a:pPr lvl="0"/>
              <a:t>05/12/2023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D82580-EFC8-D326-ACBC-8A2FD3592FF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4845A3-BD2D-0E34-C3B3-C9F7D3BBF16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028CF1B-DD94-E044-9EB0-BD11F4547726}" type="slidenum">
              <a:t>‹#›</a:t>
            </a:fld>
            <a:endParaRPr lang="en-GB"/>
          </a:p>
        </p:txBody>
      </p:sp>
      <p:cxnSp>
        <p:nvCxnSpPr>
          <p:cNvPr id="7" name="Straight Connector 15">
            <a:extLst>
              <a:ext uri="{FF2B5EF4-FFF2-40B4-BE49-F238E27FC236}">
                <a16:creationId xmlns:a16="http://schemas.microsoft.com/office/drawing/2014/main" id="{DBA3826D-3213-1B05-E52A-924641CEFFBC}"/>
              </a:ext>
            </a:extLst>
          </p:cNvPr>
          <p:cNvCxnSpPr/>
          <p:nvPr/>
        </p:nvCxnSpPr>
        <p:spPr>
          <a:xfrm>
            <a:off x="2012722" y="3710589"/>
            <a:ext cx="8163379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3875999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7">
            <a:extLst>
              <a:ext uri="{FF2B5EF4-FFF2-40B4-BE49-F238E27FC236}">
                <a16:creationId xmlns:a16="http://schemas.microsoft.com/office/drawing/2014/main" id="{E5435BB2-CD98-F182-DC76-C938A72E4F1E}"/>
              </a:ext>
            </a:extLst>
          </p:cNvPr>
          <p:cNvCxnSpPr/>
          <p:nvPr/>
        </p:nvCxnSpPr>
        <p:spPr>
          <a:xfrm>
            <a:off x="1396169" y="2421468"/>
            <a:ext cx="9407302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778EC859-F5CF-FA27-5159-AD2FAE5B8A1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12D9066-9E8D-0EFD-627B-B9AA92E1890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298448" y="2560320"/>
            <a:ext cx="4718304" cy="331012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E95DB671-056E-C594-98A4-C2087157D22B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81344" y="2560320"/>
            <a:ext cx="4718304" cy="331012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D33FCB4B-0CD3-5759-107E-2A52CF64139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98C83B1-037A-CE46-97DE-1523A084446D}" type="datetime1">
              <a:rPr lang="en-GB"/>
              <a:pPr lvl="0"/>
              <a:t>05/12/2023</a:t>
            </a:fld>
            <a:endParaRPr lang="en-GB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B45F0DA0-20F4-3894-D37F-CF58A93104E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BA60FA45-FDA5-8B81-287A-E92D3F6E3F8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2566373-B0F2-4E41-A197-96A1C51C440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910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7E5F86-ED0B-DEEA-7AB0-A952F820B88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215C34-2127-FBA0-BB4F-4AD808DA625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295403" y="2658535"/>
            <a:ext cx="4718304" cy="576264"/>
          </a:xfrm>
        </p:spPr>
        <p:txBody>
          <a:bodyPr anchor="b">
            <a:noAutofit/>
          </a:bodyPr>
          <a:lstStyle>
            <a:lvl1pPr marL="0" indent="0">
              <a:spcBef>
                <a:spcPts val="670"/>
              </a:spcBef>
              <a:buNone/>
              <a:defRPr sz="2800">
                <a:solidFill>
                  <a:srgbClr val="83992A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E01309-BE32-981E-D0B2-8A80E178FC1D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1295403" y="3243257"/>
            <a:ext cx="4718304" cy="263260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C7CBBE-84B9-ADB9-543D-C4F205A0CF9B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80667" y="2658535"/>
            <a:ext cx="4718304" cy="576264"/>
          </a:xfrm>
        </p:spPr>
        <p:txBody>
          <a:bodyPr anchor="b">
            <a:noAutofit/>
          </a:bodyPr>
          <a:lstStyle>
            <a:lvl1pPr marL="0" indent="0">
              <a:spcBef>
                <a:spcPts val="670"/>
              </a:spcBef>
              <a:buNone/>
              <a:defRPr sz="2800">
                <a:solidFill>
                  <a:srgbClr val="83992A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A8CA8C-4220-879C-770C-757F6B819DC0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80667" y="3243257"/>
            <a:ext cx="4718304" cy="263260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D141B6-4161-BFA5-F8E7-9224EF9B292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5DBCC58-8E79-4547-B5C6-F2221E5E1B20}" type="datetime1">
              <a:rPr lang="en-GB"/>
              <a:pPr lvl="0"/>
              <a:t>05/12/2023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20136F6-85BB-B9A1-7F4A-F79CAE5CBD1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0F5B0D-73AD-C1BE-C7B4-ED9CC55FC06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836499D-C6E1-3F4E-9184-F694D8C5AEDB}" type="slidenum">
              <a:t>‹#›</a:t>
            </a:fld>
            <a:endParaRPr lang="en-GB"/>
          </a:p>
        </p:txBody>
      </p:sp>
      <p:cxnSp>
        <p:nvCxnSpPr>
          <p:cNvPr id="10" name="Straight Connector 17">
            <a:extLst>
              <a:ext uri="{FF2B5EF4-FFF2-40B4-BE49-F238E27FC236}">
                <a16:creationId xmlns:a16="http://schemas.microsoft.com/office/drawing/2014/main" id="{4B795310-81FF-4521-83E3-02B137905328}"/>
              </a:ext>
            </a:extLst>
          </p:cNvPr>
          <p:cNvCxnSpPr/>
          <p:nvPr/>
        </p:nvCxnSpPr>
        <p:spPr>
          <a:xfrm>
            <a:off x="1396169" y="2421468"/>
            <a:ext cx="9407302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921360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2F53C-DB88-06BF-F874-B4C840685A3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1EBA46-820E-A01D-7331-E2FE2DE5317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D732696-B5B1-6E4F-9ED8-67497D9FDF6A}" type="datetime1">
              <a:rPr lang="en-GB"/>
              <a:pPr lvl="0"/>
              <a:t>05/12/2023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318E66-85B7-7DFD-34B2-F412881C78F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F2994E-5D15-64D3-F86D-B102AF441D6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B12F2D0-F92A-7341-8E3C-CA96F69F5AB8}" type="slidenum">
              <a:t>‹#›</a:t>
            </a:fld>
            <a:endParaRPr lang="en-GB"/>
          </a:p>
        </p:txBody>
      </p:sp>
      <p:cxnSp>
        <p:nvCxnSpPr>
          <p:cNvPr id="6" name="Straight Connector 13">
            <a:extLst>
              <a:ext uri="{FF2B5EF4-FFF2-40B4-BE49-F238E27FC236}">
                <a16:creationId xmlns:a16="http://schemas.microsoft.com/office/drawing/2014/main" id="{DB1B4ACA-0535-6558-05B1-80F761CCE9F0}"/>
              </a:ext>
            </a:extLst>
          </p:cNvPr>
          <p:cNvCxnSpPr/>
          <p:nvPr/>
        </p:nvCxnSpPr>
        <p:spPr>
          <a:xfrm>
            <a:off x="1396169" y="2421468"/>
            <a:ext cx="9407302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1237908433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93013F-1895-AA36-7F42-4011B54781B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3452CA2-25FC-D741-A4D3-ABEB42B6D61A}" type="datetime1">
              <a:rPr lang="en-GB"/>
              <a:pPr lvl="0"/>
              <a:t>05/12/2023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7C5FF6-76A2-9D9B-36B0-A8787A64F9E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A5CB12-0BAD-9830-8DF9-AEC3605FDA0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7404983-2DAD-8945-AE5D-B877FD2CFB6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800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86D32-6C66-57C1-7B91-C4196DC291B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93811" y="1388534"/>
            <a:ext cx="3718453" cy="1371600"/>
          </a:xfrm>
        </p:spPr>
        <p:txBody>
          <a:bodyPr anchor="b"/>
          <a:lstStyle>
            <a:lvl1pPr>
              <a:defRPr sz="2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1B3120-EF65-87CA-308C-53284E86CEF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418670" y="982129"/>
            <a:ext cx="5469465" cy="4893731"/>
          </a:xfrm>
        </p:spPr>
        <p:txBody>
          <a:bodyPr anchor="ctr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C6B92A-F9CA-503A-FAB1-30B2B221A01E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1293811" y="3031062"/>
            <a:ext cx="3718453" cy="2438403"/>
          </a:xfrm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97229E-5E4B-064B-7F84-2BBF693E298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17DDFF4-0B6F-714B-9259-0E1F611FC171}" type="datetime1">
              <a:rPr lang="en-GB"/>
              <a:pPr lvl="0"/>
              <a:t>05/12/2023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FB74D9-9E12-5284-8FD4-5A44E33531C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C7F42F-B706-F160-654C-54B7F9676C6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1ACA280-ACB7-9846-9B97-C1A2B48A420A}" type="slidenum">
              <a:t>‹#›</a:t>
            </a:fld>
            <a:endParaRPr lang="en-GB"/>
          </a:p>
        </p:txBody>
      </p:sp>
      <p:cxnSp>
        <p:nvCxnSpPr>
          <p:cNvPr id="8" name="Straight Connector 15">
            <a:extLst>
              <a:ext uri="{FF2B5EF4-FFF2-40B4-BE49-F238E27FC236}">
                <a16:creationId xmlns:a16="http://schemas.microsoft.com/office/drawing/2014/main" id="{4F7744EB-8E59-1C1D-D27E-E60BEE46271B}"/>
              </a:ext>
            </a:extLst>
          </p:cNvPr>
          <p:cNvCxnSpPr/>
          <p:nvPr/>
        </p:nvCxnSpPr>
        <p:spPr>
          <a:xfrm>
            <a:off x="1396169" y="2912528"/>
            <a:ext cx="3514497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3317742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43780-3BFE-18AA-42EB-1290D6E9F51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95403" y="1883828"/>
            <a:ext cx="6241813" cy="1371600"/>
          </a:xfrm>
        </p:spPr>
        <p:txBody>
          <a:bodyPr anchor="b"/>
          <a:lstStyle>
            <a:lvl1pPr>
              <a:defRPr sz="28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80D8EA-C8F4-2B2A-06D8-5BF3A159F358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8094826" y="1041401"/>
            <a:ext cx="3063349" cy="4775197"/>
          </a:xfrm>
          <a:ln w="57150">
            <a:solidFill>
              <a:srgbClr val="7F7F7F"/>
            </a:solidFill>
            <a:prstDash val="solid"/>
            <a:miter/>
          </a:ln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AD38DB-E0F7-9051-E72A-F15D724770BB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1295403" y="3255428"/>
            <a:ext cx="6241813" cy="1828800"/>
          </a:xfrm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AFC15-6FEB-DCD2-1A5A-A316E642859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5793172-1466-3B4B-87AC-335ED35F5D87}" type="datetime1">
              <a:rPr lang="en-GB"/>
              <a:pPr lvl="0"/>
              <a:t>05/12/2023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1DF7B7-CC56-9821-638B-9D32058EABB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D1DF4E-DE8F-9818-76F5-0F39BF4DCE6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3F1D6E3-9BF5-0E47-83C9-B3DE25D114C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499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7EA92-C883-7199-E635-42A8DFED8B5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95403" y="4815413"/>
            <a:ext cx="9609667" cy="566735"/>
          </a:xfrm>
        </p:spPr>
        <p:txBody>
          <a:bodyPr anchor="b"/>
          <a:lstStyle>
            <a:lvl1pPr>
              <a:defRPr sz="2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73CB5E-D409-21DB-5861-F1A21E099458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1041428" y="1041401"/>
            <a:ext cx="10105976" cy="3335868"/>
          </a:xfrm>
          <a:ln w="57150">
            <a:solidFill>
              <a:srgbClr val="7F7F7F"/>
            </a:solidFill>
            <a:prstDash val="solid"/>
            <a:miter/>
          </a:ln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DDD2CD-197E-DDF5-FDD5-ED877658891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295403" y="5382149"/>
            <a:ext cx="9609667" cy="493711"/>
          </a:xfrm>
        </p:spPr>
        <p:txBody>
          <a:bodyPr anchorCtr="1"/>
          <a:lstStyle>
            <a:lvl1pPr marL="0" indent="0" algn="ctr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53543E-40FA-6245-DCB4-3441B8AAFFF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58D16C6-5BDD-4B41-ACD8-9AFFC57FE13B}" type="datetime1">
              <a:rPr lang="en-GB"/>
              <a:pPr lvl="0"/>
              <a:t>05/12/2023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257578-5537-ED63-FC39-E2BEC4314EF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A60AE2-2636-DECB-8761-02D0DE8BA38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18451D6-D519-2F46-9C6D-91CBB577607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136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A40B7-35DC-458A-8FEA-5AD90462A68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303870" y="982129"/>
            <a:ext cx="9592732" cy="2954865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580291-EA08-6AEC-03E7-F53933A9511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303870" y="4343400"/>
            <a:ext cx="9592732" cy="1532470"/>
          </a:xfrm>
        </p:spPr>
        <p:txBody>
          <a:bodyPr anchor="ctr" anchorCtr="1"/>
          <a:lstStyle>
            <a:lvl1pPr marL="0" indent="0" algn="ctr">
              <a:spcBef>
                <a:spcPts val="500"/>
              </a:spcBef>
              <a:buNone/>
              <a:defRPr sz="20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CAE9D-A50A-EB12-B648-3D940CB83AF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2ED3B60-DA4C-C64D-BD3C-AEF28BE91FC7}" type="datetime1">
              <a:rPr lang="en-GB"/>
              <a:pPr lvl="0"/>
              <a:t>05/12/2023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3CA7A8-6C54-7922-A39D-9C82E4C6042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2A9425-303D-0BAB-96B8-895E9FB099D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F5B8561-E6BB-664D-AB15-958AB76A6DF1}" type="slidenum">
              <a:t>‹#›</a:t>
            </a:fld>
            <a:endParaRPr lang="en-GB"/>
          </a:p>
        </p:txBody>
      </p:sp>
      <p:cxnSp>
        <p:nvCxnSpPr>
          <p:cNvPr id="7" name="Straight Connector 14">
            <a:extLst>
              <a:ext uri="{FF2B5EF4-FFF2-40B4-BE49-F238E27FC236}">
                <a16:creationId xmlns:a16="http://schemas.microsoft.com/office/drawing/2014/main" id="{3D60A463-3AEB-BC3F-79CF-DA19E28DD8C0}"/>
              </a:ext>
            </a:extLst>
          </p:cNvPr>
          <p:cNvCxnSpPr/>
          <p:nvPr/>
        </p:nvCxnSpPr>
        <p:spPr>
          <a:xfrm>
            <a:off x="1396169" y="4140202"/>
            <a:ext cx="9407302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3044515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BAD3AA-678C-A060-471B-92694CAE0DB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46215" y="982129"/>
            <a:ext cx="9296393" cy="2370664"/>
          </a:xfrm>
        </p:spPr>
        <p:txBody>
          <a:bodyPr/>
          <a:lstStyle>
            <a:lvl1pPr>
              <a:defRPr sz="32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9886E5C4-85A5-A7ED-E572-BBEE3B0B0A7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674815" y="3352803"/>
            <a:ext cx="8839203" cy="584201"/>
          </a:xfrm>
        </p:spPr>
        <p:txBody>
          <a:bodyPr anchor="ctr"/>
          <a:lstStyle>
            <a:lvl1pPr marL="0" indent="0" algn="r">
              <a:spcBef>
                <a:spcPts val="500"/>
              </a:spcBef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700CE66-B289-B0DD-4947-9C6A7D3710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295403" y="4343400"/>
            <a:ext cx="9609667" cy="1532470"/>
          </a:xfrm>
        </p:spPr>
        <p:txBody>
          <a:bodyPr anchor="ctr" anchorCtr="1"/>
          <a:lstStyle>
            <a:lvl1pPr marL="0" indent="0" algn="ctr">
              <a:spcBef>
                <a:spcPts val="500"/>
              </a:spcBef>
              <a:buNone/>
              <a:defRPr sz="20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22BE5B6-F989-88AC-7541-DFD6ECE716C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5793907-B80B-3640-9F96-5D9B39B970C3}" type="datetime1">
              <a:rPr lang="en-GB"/>
              <a:pPr lvl="0"/>
              <a:t>05/12/2023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716E0E8-27CD-797C-00E0-889C7981695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72C29F2-F8E5-B36B-6E08-8E54754F6AC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41964F7-1116-FB40-8595-137639557D30}" type="slidenum">
              <a:t>‹#›</a:t>
            </a:fld>
            <a:endParaRPr lang="en-GB"/>
          </a:p>
        </p:txBody>
      </p:sp>
      <p:sp>
        <p:nvSpPr>
          <p:cNvPr id="8" name="TextBox 13">
            <a:extLst>
              <a:ext uri="{FF2B5EF4-FFF2-40B4-BE49-F238E27FC236}">
                <a16:creationId xmlns:a16="http://schemas.microsoft.com/office/drawing/2014/main" id="{BDDB40C7-68A0-C0B3-DDDE-CF2C7DCF52E3}"/>
              </a:ext>
            </a:extLst>
          </p:cNvPr>
          <p:cNvSpPr txBox="1"/>
          <p:nvPr/>
        </p:nvSpPr>
        <p:spPr>
          <a:xfrm>
            <a:off x="862014" y="879963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000000"/>
                </a:solidFill>
                <a:uFillTx/>
                <a:latin typeface="Garamond"/>
              </a:rPr>
              <a:t>“</a:t>
            </a:r>
          </a:p>
        </p:txBody>
      </p:sp>
      <p:sp>
        <p:nvSpPr>
          <p:cNvPr id="9" name="TextBox 14">
            <a:extLst>
              <a:ext uri="{FF2B5EF4-FFF2-40B4-BE49-F238E27FC236}">
                <a16:creationId xmlns:a16="http://schemas.microsoft.com/office/drawing/2014/main" id="{3019EB12-8E43-9E98-B29C-0D081CCCF16A}"/>
              </a:ext>
            </a:extLst>
          </p:cNvPr>
          <p:cNvSpPr txBox="1"/>
          <p:nvPr/>
        </p:nvSpPr>
        <p:spPr>
          <a:xfrm>
            <a:off x="10600264" y="2827873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000000"/>
                </a:solidFill>
                <a:uFillTx/>
                <a:latin typeface="Garamond"/>
              </a:rPr>
              <a:t>”</a:t>
            </a:r>
          </a:p>
        </p:txBody>
      </p:sp>
      <p:cxnSp>
        <p:nvCxnSpPr>
          <p:cNvPr id="10" name="Straight Connector 18">
            <a:extLst>
              <a:ext uri="{FF2B5EF4-FFF2-40B4-BE49-F238E27FC236}">
                <a16:creationId xmlns:a16="http://schemas.microsoft.com/office/drawing/2014/main" id="{36FFA2C2-7513-D02D-6DBD-1A5608142032}"/>
              </a:ext>
            </a:extLst>
          </p:cNvPr>
          <p:cNvCxnSpPr/>
          <p:nvPr/>
        </p:nvCxnSpPr>
        <p:spPr>
          <a:xfrm>
            <a:off x="1396169" y="4140202"/>
            <a:ext cx="9407302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16454416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660AD-D886-77AA-BEB3-2BC8EE79147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95403" y="3308582"/>
            <a:ext cx="9609667" cy="1468800"/>
          </a:xfrm>
        </p:spPr>
        <p:txBody>
          <a:bodyPr anchor="b" anchorCtr="0"/>
          <a:lstStyle>
            <a:lvl1pPr algn="l"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657078-DDA8-C180-3A10-246254C2E86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295403" y="4777383"/>
            <a:ext cx="9609667" cy="860395"/>
          </a:xfrm>
        </p:spPr>
        <p:txBody>
          <a:bodyPr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EF82CC-54D1-BEC5-47D5-A5DDB0E24D2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DC2C7C1-DCB7-A04A-B3DD-E1B42AE1FA3A}" type="datetime1">
              <a:rPr lang="en-GB"/>
              <a:pPr lvl="0"/>
              <a:t>05/12/2023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124DC7-D9E1-3539-4371-6C23CFCD765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CB52FD-EF9B-FF38-B603-A113F484C98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4C10D13-0149-FF44-BB85-BEFFEB76109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507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4152C-9803-94A6-C0D2-90B8CCEF24E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46215" y="982129"/>
            <a:ext cx="9296393" cy="2243672"/>
          </a:xfrm>
        </p:spPr>
        <p:txBody>
          <a:bodyPr/>
          <a:lstStyle>
            <a:lvl1pPr>
              <a:defRPr sz="32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B5C4E6-A604-D0B6-8CEB-860EDEF5784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295403" y="3639312"/>
            <a:ext cx="9609667" cy="88696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5983898-272A-F7AE-1597-D58BDF891C0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295403" y="4529663"/>
            <a:ext cx="9609667" cy="1346197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8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241F532-0D96-5905-184C-8958379BF33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A752FF9-E5E6-E644-A820-666B78C3BFC8}" type="datetime1">
              <a:rPr lang="en-GB"/>
              <a:pPr lvl="0"/>
              <a:t>05/12/2023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9C97EB8-84A5-4FD4-EAA8-98C53988C75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19FD5FF-F44C-DE71-210F-6869F95DD36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9711B08-E754-5E4C-BA12-51BEA70AECF6}" type="slidenum">
              <a:t>‹#›</a:t>
            </a:fld>
            <a:endParaRPr lang="en-GB"/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id="{B2BFEE88-F2CF-AB0C-B491-3064BA7F74B4}"/>
              </a:ext>
            </a:extLst>
          </p:cNvPr>
          <p:cNvSpPr txBox="1"/>
          <p:nvPr/>
        </p:nvSpPr>
        <p:spPr>
          <a:xfrm>
            <a:off x="862014" y="879963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000000"/>
                </a:solidFill>
                <a:uFillTx/>
                <a:latin typeface="Garamond"/>
              </a:rPr>
              <a:t>“</a:t>
            </a:r>
          </a:p>
        </p:txBody>
      </p:sp>
      <p:sp>
        <p:nvSpPr>
          <p:cNvPr id="9" name="TextBox 12">
            <a:extLst>
              <a:ext uri="{FF2B5EF4-FFF2-40B4-BE49-F238E27FC236}">
                <a16:creationId xmlns:a16="http://schemas.microsoft.com/office/drawing/2014/main" id="{99ACE9A6-549F-D3AF-53D2-EF53B145129C}"/>
              </a:ext>
            </a:extLst>
          </p:cNvPr>
          <p:cNvSpPr txBox="1"/>
          <p:nvPr/>
        </p:nvSpPr>
        <p:spPr>
          <a:xfrm>
            <a:off x="10600264" y="2599264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000000"/>
                </a:solidFill>
                <a:uFillTx/>
                <a:latin typeface="Garamond"/>
              </a:rPr>
              <a:t>”</a:t>
            </a:r>
          </a:p>
        </p:txBody>
      </p:sp>
      <p:cxnSp>
        <p:nvCxnSpPr>
          <p:cNvPr id="10" name="Straight Connector 25">
            <a:extLst>
              <a:ext uri="{FF2B5EF4-FFF2-40B4-BE49-F238E27FC236}">
                <a16:creationId xmlns:a16="http://schemas.microsoft.com/office/drawing/2014/main" id="{0CD619DD-EDAF-9129-9704-260D65D2D7BB}"/>
              </a:ext>
            </a:extLst>
          </p:cNvPr>
          <p:cNvCxnSpPr/>
          <p:nvPr/>
        </p:nvCxnSpPr>
        <p:spPr>
          <a:xfrm>
            <a:off x="1396169" y="3429000"/>
            <a:ext cx="9407302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38056364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3AD44-7586-384C-AE92-EAB187E3812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95403" y="982129"/>
            <a:ext cx="9609667" cy="224367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97209D-690E-08E3-0E7C-E27875716EF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295403" y="3630168"/>
            <a:ext cx="9609667" cy="84124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8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D2BFC6BD-E4F4-C876-98FA-115A162D754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295403" y="4470401"/>
            <a:ext cx="9609667" cy="1405469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8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EEC71DC-BE2B-54E5-5C36-3585A497EF5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02C156C-2968-0149-A434-CD6970CD6BC7}" type="datetime1">
              <a:rPr lang="en-GB"/>
              <a:pPr lvl="0"/>
              <a:t>05/12/2023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9A74218-D090-60F3-FB65-3C484AE542A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0AE2D90-E477-8021-F995-A106FD57E00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9B26B27-E68B-0F44-880D-F5C64F2142BB}" type="slidenum">
              <a:t>‹#›</a:t>
            </a:fld>
            <a:endParaRPr lang="en-GB"/>
          </a:p>
        </p:txBody>
      </p:sp>
      <p:cxnSp>
        <p:nvCxnSpPr>
          <p:cNvPr id="8" name="Straight Connector 14">
            <a:extLst>
              <a:ext uri="{FF2B5EF4-FFF2-40B4-BE49-F238E27FC236}">
                <a16:creationId xmlns:a16="http://schemas.microsoft.com/office/drawing/2014/main" id="{6EBCACBF-E37C-5BD2-1A32-941844B14B17}"/>
              </a:ext>
            </a:extLst>
          </p:cNvPr>
          <p:cNvCxnSpPr/>
          <p:nvPr/>
        </p:nvCxnSpPr>
        <p:spPr>
          <a:xfrm>
            <a:off x="1396169" y="3429000"/>
            <a:ext cx="9407302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5343194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245DE2-BE91-F3E0-934E-A97582E7EDA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EDC472-9098-8948-6C58-352675DDF644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210B13-956D-DE6B-048B-0248C0701EE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1A8BA4D-9B41-7B44-896C-B5B6017F7874}" type="datetime1">
              <a:rPr lang="en-GB"/>
              <a:pPr lvl="0"/>
              <a:t>05/12/2023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68DAC7-59EA-CDD1-1484-EE78316AE11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CFCDE2-E001-C236-B0A9-9B42368A334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481D86D-011A-694B-8A4E-A86FA1AB47C5}" type="slidenum">
              <a:t>‹#›</a:t>
            </a:fld>
            <a:endParaRPr lang="en-GB"/>
          </a:p>
        </p:txBody>
      </p:sp>
      <p:cxnSp>
        <p:nvCxnSpPr>
          <p:cNvPr id="7" name="Straight Connector 13">
            <a:extLst>
              <a:ext uri="{FF2B5EF4-FFF2-40B4-BE49-F238E27FC236}">
                <a16:creationId xmlns:a16="http://schemas.microsoft.com/office/drawing/2014/main" id="{335B48D9-8E72-F167-23C5-D1A6E452B402}"/>
              </a:ext>
            </a:extLst>
          </p:cNvPr>
          <p:cNvCxnSpPr/>
          <p:nvPr/>
        </p:nvCxnSpPr>
        <p:spPr>
          <a:xfrm>
            <a:off x="1396169" y="2421468"/>
            <a:ext cx="9407302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33246715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F01FFE-81A7-67DB-767D-9445A29F47E7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999360" y="982129"/>
            <a:ext cx="1890896" cy="4893731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A5C655-6E1A-065C-0430-8FD694A54778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1295393" y="982129"/>
            <a:ext cx="7433020" cy="4893731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8174AB-BDAB-92A4-6337-6DB3862FC46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BF7F1D-50DF-9245-9CD6-49354A668B8D}" type="datetime1">
              <a:rPr lang="en-GB"/>
              <a:pPr lvl="0"/>
              <a:t>05/12/2023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03FA87-C00E-3A33-72A5-4AEA2E5E4A8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50F61F-6A56-8EFB-2CFD-D6FCEF2D1A8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9172FE2-6689-114A-898D-ADCA7314326E}" type="slidenum">
              <a:t>‹#›</a:t>
            </a:fld>
            <a:endParaRPr lang="en-GB"/>
          </a:p>
        </p:txBody>
      </p:sp>
      <p:cxnSp>
        <p:nvCxnSpPr>
          <p:cNvPr id="7" name="Straight Connector 13">
            <a:extLst>
              <a:ext uri="{FF2B5EF4-FFF2-40B4-BE49-F238E27FC236}">
                <a16:creationId xmlns:a16="http://schemas.microsoft.com/office/drawing/2014/main" id="{A09BAAC9-5020-4EC2-118B-9948DF2BD9BA}"/>
              </a:ext>
            </a:extLst>
          </p:cNvPr>
          <p:cNvCxnSpPr/>
          <p:nvPr/>
        </p:nvCxnSpPr>
        <p:spPr>
          <a:xfrm>
            <a:off x="8863891" y="990596"/>
            <a:ext cx="0" cy="4876807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264616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>
            <a:extLst>
              <a:ext uri="{FF2B5EF4-FFF2-40B4-BE49-F238E27FC236}">
                <a16:creationId xmlns:a16="http://schemas.microsoft.com/office/drawing/2014/main" id="{377EDA62-1BD5-6B83-C762-3134440675F7}"/>
              </a:ext>
            </a:extLst>
          </p:cNvPr>
          <p:cNvGrpSpPr/>
          <p:nvPr/>
        </p:nvGrpSpPr>
        <p:grpSpPr>
          <a:xfrm>
            <a:off x="-15736" y="0"/>
            <a:ext cx="12229962" cy="6856216"/>
            <a:chOff x="-15736" y="0"/>
            <a:chExt cx="12229962" cy="6856216"/>
          </a:xfrm>
        </p:grpSpPr>
        <p:pic>
          <p:nvPicPr>
            <p:cNvPr id="3" name="Picture 7" descr="HD-PanelContent.png">
              <a:extLst>
                <a:ext uri="{FF2B5EF4-FFF2-40B4-BE49-F238E27FC236}">
                  <a16:creationId xmlns:a16="http://schemas.microsoft.com/office/drawing/2014/main" id="{C301C53E-13DD-8E1E-1821-7511F70C52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0" y="0"/>
              <a:ext cx="12188823" cy="6856216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4" name="Rectangle 8">
              <a:extLst>
                <a:ext uri="{FF2B5EF4-FFF2-40B4-BE49-F238E27FC236}">
                  <a16:creationId xmlns:a16="http://schemas.microsoft.com/office/drawing/2014/main" id="{37111075-E190-4455-41F0-B13C7F1DA440}"/>
                </a:ext>
              </a:extLst>
            </p:cNvPr>
            <p:cNvSpPr/>
            <p:nvPr/>
          </p:nvSpPr>
          <p:spPr>
            <a:xfrm>
              <a:off x="608011" y="609603"/>
              <a:ext cx="10972800" cy="5638803"/>
            </a:xfrm>
            <a:prstGeom prst="rect">
              <a:avLst/>
            </a:prstGeom>
            <a:noFill/>
            <a:ln w="15873" cap="flat">
              <a:solidFill>
                <a:srgbClr val="83992A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pic>
          <p:nvPicPr>
            <p:cNvPr id="5" name="Picture 9" descr="HDRibbonContent-UniformTrim.png">
              <a:extLst>
                <a:ext uri="{FF2B5EF4-FFF2-40B4-BE49-F238E27FC236}">
                  <a16:creationId xmlns:a16="http://schemas.microsoft.com/office/drawing/2014/main" id="{083877F6-1F72-351B-74B4-6EF9955F4095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/>
            <a:srcRect/>
            <a:stretch>
              <a:fillRect/>
            </a:stretch>
          </p:blipFill>
          <p:spPr>
            <a:xfrm>
              <a:off x="-15736" y="3153829"/>
              <a:ext cx="777240" cy="606420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6" name="Picture 10" descr="HDRibbonContent-UniformTrim.png">
              <a:extLst>
                <a:ext uri="{FF2B5EF4-FFF2-40B4-BE49-F238E27FC236}">
                  <a16:creationId xmlns:a16="http://schemas.microsoft.com/office/drawing/2014/main" id="{D0E33CBB-CD8F-02B0-BE77-FF9C36E119B9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/>
            <a:srcRect/>
            <a:stretch>
              <a:fillRect/>
            </a:stretch>
          </p:blipFill>
          <p:spPr>
            <a:xfrm>
              <a:off x="11436986" y="3153829"/>
              <a:ext cx="777240" cy="606420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EA148990-EE1B-AC23-9E75-9CE128A9533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95403" y="982129"/>
            <a:ext cx="9601200" cy="130387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70D40E6-DAAC-BB9F-0EDC-6FD25DF0BEF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295403" y="2556927"/>
            <a:ext cx="9601200" cy="331893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09B4471D-D99F-4243-FDF3-513563B42D7E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677500" y="5969002"/>
            <a:ext cx="1600200" cy="2794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000" b="0" i="0" u="none" strike="noStrike" kern="1200" cap="none" spc="0" baseline="0">
                <a:solidFill>
                  <a:srgbClr val="000000"/>
                </a:solidFill>
                <a:uFillTx/>
                <a:latin typeface="Garamond"/>
              </a:defRPr>
            </a:lvl1pPr>
          </a:lstStyle>
          <a:p>
            <a:pPr lvl="0"/>
            <a:fld id="{420AF11D-4865-9A43-A5E9-07D677C78022}" type="datetime1">
              <a:rPr lang="en-GB"/>
              <a:pPr lvl="0"/>
              <a:t>05/12/2023</a:t>
            </a:fld>
            <a:endParaRPr lang="en-GB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01BF5AEA-70C7-3567-85C6-24BFB0595A5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1295403" y="5969002"/>
            <a:ext cx="7305900" cy="2794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000" b="0" i="0" u="none" strike="noStrike" kern="1200" cap="none" spc="0" baseline="0">
                <a:solidFill>
                  <a:srgbClr val="000000"/>
                </a:solidFill>
                <a:uFillTx/>
                <a:latin typeface="Garamond"/>
              </a:defRPr>
            </a:lvl1pPr>
          </a:lstStyle>
          <a:p>
            <a:pPr lvl="0"/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408FC663-BE38-A1F2-0436-E95504825EC0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0353897" y="5969002"/>
            <a:ext cx="542696" cy="2794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000" b="0" i="0" u="none" strike="noStrike" kern="1200" cap="none" spc="0" baseline="0">
                <a:solidFill>
                  <a:srgbClr val="000000"/>
                </a:solidFill>
                <a:uFillTx/>
                <a:latin typeface="Garamond"/>
              </a:defRPr>
            </a:lvl1pPr>
          </a:lstStyle>
          <a:p>
            <a:pPr lvl="0"/>
            <a:fld id="{8962BF0D-BC47-6E43-9CD7-CF5E2C955DDA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marL="0" marR="0" lvl="0" indent="0" algn="ctr" defTabSz="4572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262626"/>
          </a:solidFill>
          <a:uFillTx/>
          <a:latin typeface="Garamond"/>
        </a:defRPr>
      </a:lvl1pPr>
    </p:titleStyle>
    <p:bodyStyle>
      <a:lvl1pPr marL="285750" marR="0" lvl="0" indent="-285750" algn="l" defTabSz="457200" rtl="0" fontAlgn="auto" hangingPunct="1">
        <a:lnSpc>
          <a:spcPct val="100000"/>
        </a:lnSpc>
        <a:spcBef>
          <a:spcPts val="600"/>
        </a:spcBef>
        <a:spcAft>
          <a:spcPts val="600"/>
        </a:spcAft>
        <a:buClr>
          <a:srgbClr val="83992A"/>
        </a:buClr>
        <a:buSzPct val="115000"/>
        <a:buFont typeface="Arial"/>
        <a:buChar char="•"/>
        <a:tabLst/>
        <a:defRPr lang="en-US" sz="2400" b="0" i="0" u="none" strike="noStrike" kern="1200" cap="none" spc="0" baseline="0">
          <a:solidFill>
            <a:srgbClr val="262626"/>
          </a:solidFill>
          <a:uFillTx/>
          <a:latin typeface="Garamond"/>
        </a:defRPr>
      </a:lvl1pPr>
      <a:lvl2pPr marL="742950" marR="0" lvl="1" indent="-285750" algn="l" defTabSz="457200" rtl="0" fontAlgn="auto" hangingPunct="1">
        <a:lnSpc>
          <a:spcPct val="100000"/>
        </a:lnSpc>
        <a:spcBef>
          <a:spcPts val="500"/>
        </a:spcBef>
        <a:spcAft>
          <a:spcPts val="600"/>
        </a:spcAft>
        <a:buClr>
          <a:srgbClr val="83992A"/>
        </a:buClr>
        <a:buSzPct val="115000"/>
        <a:buFont typeface="Arial"/>
        <a:buChar char="•"/>
        <a:tabLst/>
        <a:defRPr lang="en-US" sz="2000" b="0" i="0" u="none" strike="noStrike" kern="1200" cap="none" spc="0" baseline="0">
          <a:solidFill>
            <a:srgbClr val="262626"/>
          </a:solidFill>
          <a:uFillTx/>
          <a:latin typeface="Garamond"/>
        </a:defRPr>
      </a:lvl2pPr>
      <a:lvl3pPr marL="1200150" marR="0" lvl="2" indent="-285750" algn="l" defTabSz="457200" rtl="0" fontAlgn="auto" hangingPunct="1">
        <a:lnSpc>
          <a:spcPct val="100000"/>
        </a:lnSpc>
        <a:spcBef>
          <a:spcPts val="400"/>
        </a:spcBef>
        <a:spcAft>
          <a:spcPts val="600"/>
        </a:spcAft>
        <a:buClr>
          <a:srgbClr val="83992A"/>
        </a:buClr>
        <a:buSzPct val="115000"/>
        <a:buFont typeface="Arial"/>
        <a:buChar char="•"/>
        <a:tabLst/>
        <a:defRPr lang="en-US" sz="1800" b="0" i="0" u="none" strike="noStrike" kern="1200" cap="none" spc="0" baseline="0">
          <a:solidFill>
            <a:srgbClr val="262626"/>
          </a:solidFill>
          <a:uFillTx/>
          <a:latin typeface="Garamond"/>
        </a:defRPr>
      </a:lvl3pPr>
      <a:lvl4pPr marL="1543050" marR="0" lvl="3" indent="-171450" algn="l" defTabSz="457200" rtl="0" fontAlgn="auto" hangingPunct="1">
        <a:lnSpc>
          <a:spcPct val="100000"/>
        </a:lnSpc>
        <a:spcBef>
          <a:spcPts val="400"/>
        </a:spcBef>
        <a:spcAft>
          <a:spcPts val="600"/>
        </a:spcAft>
        <a:buClr>
          <a:srgbClr val="83992A"/>
        </a:buClr>
        <a:buSzPct val="115000"/>
        <a:buFont typeface="Arial"/>
        <a:buChar char="•"/>
        <a:tabLst/>
        <a:defRPr lang="en-US" sz="1600" b="0" i="0" u="none" strike="noStrike" kern="1200" cap="none" spc="0" baseline="0">
          <a:solidFill>
            <a:srgbClr val="262626"/>
          </a:solidFill>
          <a:uFillTx/>
          <a:latin typeface="Garamond"/>
        </a:defRPr>
      </a:lvl4pPr>
      <a:lvl5pPr marL="2000250" marR="0" lvl="4" indent="-171450" algn="l" defTabSz="457200" rtl="0" fontAlgn="auto" hangingPunct="1">
        <a:lnSpc>
          <a:spcPct val="100000"/>
        </a:lnSpc>
        <a:spcBef>
          <a:spcPts val="300"/>
        </a:spcBef>
        <a:spcAft>
          <a:spcPts val="600"/>
        </a:spcAft>
        <a:buClr>
          <a:srgbClr val="83992A"/>
        </a:buClr>
        <a:buSzPct val="115000"/>
        <a:buFont typeface="Arial"/>
        <a:buChar char="•"/>
        <a:tabLst/>
        <a:defRPr lang="en-US" sz="1400" b="0" i="0" u="none" strike="noStrike" kern="1200" cap="none" spc="0" baseline="0">
          <a:solidFill>
            <a:srgbClr val="262626"/>
          </a:solidFill>
          <a:uFillTx/>
          <a:latin typeface="Garamond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bg>
      <p:bgPr>
        <a:solidFill>
          <a:srgbClr val="4472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1512F-E22A-2AD3-60CC-45CEE8431B63}"/>
              </a:ext>
            </a:extLst>
          </p:cNvPr>
          <p:cNvSpPr txBox="1"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lvl="0"/>
            <a:r>
              <a:rPr lang="en-GB" sz="3200">
                <a:latin typeface="Sassoon Penpals"/>
                <a:cs typeface="Times New Roman"/>
              </a:rPr>
              <a:t>Addition and subtraction in KS1</a:t>
            </a:r>
            <a:endParaRPr lang="en-GB" sz="88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0556E7-4FA7-4C2C-BCBC-089B4039FE28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en-GB">
                <a:latin typeface="Sassoon Penpals" pitchFamily="50"/>
              </a:rPr>
              <a:t>Maths Morning Workshop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bg>
      <p:bgPr>
        <a:solidFill>
          <a:srgbClr val="4472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BC29C4-FE28-694E-9078-0766D54293F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95403" y="982129"/>
            <a:ext cx="9601200" cy="974265"/>
          </a:xfrm>
        </p:spPr>
        <p:txBody>
          <a:bodyPr/>
          <a:lstStyle/>
          <a:p>
            <a:pPr lvl="0"/>
            <a:r>
              <a:rPr lang="en-GB" sz="4300" u="sng">
                <a:latin typeface="Sassoon Penpals" pitchFamily="50"/>
              </a:rPr>
              <a:t>How do children learn mathematical concepts?</a:t>
            </a:r>
          </a:p>
        </p:txBody>
      </p:sp>
      <p:pic>
        <p:nvPicPr>
          <p:cNvPr id="3" name="Picture 7">
            <a:extLst>
              <a:ext uri="{FF2B5EF4-FFF2-40B4-BE49-F238E27FC236}">
                <a16:creationId xmlns:a16="http://schemas.microsoft.com/office/drawing/2014/main" id="{8E2313F6-AC6B-01E3-4601-AA5053ABF29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57"/>
          <a:stretch>
            <a:fillRect/>
          </a:stretch>
        </p:blipFill>
        <p:spPr>
          <a:xfrm>
            <a:off x="5720312" y="1913857"/>
            <a:ext cx="5645889" cy="427330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TextBox 8">
            <a:extLst>
              <a:ext uri="{FF2B5EF4-FFF2-40B4-BE49-F238E27FC236}">
                <a16:creationId xmlns:a16="http://schemas.microsoft.com/office/drawing/2014/main" id="{47180707-1F65-86EC-265F-C962C7EE78B9}"/>
              </a:ext>
            </a:extLst>
          </p:cNvPr>
          <p:cNvSpPr txBox="1"/>
          <p:nvPr/>
        </p:nvSpPr>
        <p:spPr>
          <a:xfrm>
            <a:off x="825794" y="2888123"/>
            <a:ext cx="5033342" cy="310853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Sassoon Penpals" pitchFamily="50"/>
              </a:rPr>
              <a:t>Children develop mathematical understanding by working with real world objects,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Sassoon Penpals" pitchFamily="50"/>
              </a:rPr>
              <a:t>picture representations of these objects and finally by develop abstract concepts of numbers and their properties.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00"/>
    </mc:Choice>
    <mc:Fallback xmlns="">
      <p:transition spd="slow" advTm="45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4472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42062-B44E-B09B-1E54-068B6C6BC65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6000" u="sng">
                <a:latin typeface="Sassoon Penpals" pitchFamily="50"/>
              </a:rPr>
              <a:t>Place value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DF238E-E2CD-478B-AF23-EEFCD0B48AB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295403" y="2882636"/>
            <a:ext cx="9601200" cy="3318933"/>
          </a:xfrm>
        </p:spPr>
        <p:txBody>
          <a:bodyPr>
            <a:noAutofit/>
          </a:bodyPr>
          <a:lstStyle/>
          <a:p>
            <a:pPr marL="0" lvl="0" indent="0">
              <a:lnSpc>
                <a:spcPct val="80000"/>
              </a:lnSpc>
              <a:spcBef>
                <a:spcPts val="500"/>
              </a:spcBef>
              <a:buNone/>
            </a:pPr>
            <a:r>
              <a:rPr lang="en-GB" sz="3200">
                <a:latin typeface="Sassoon Penpals" pitchFamily="50"/>
              </a:rPr>
              <a:t>Place value refers to the value of each digit in a number. </a:t>
            </a:r>
          </a:p>
          <a:p>
            <a:pPr marL="0" lvl="0" indent="0">
              <a:lnSpc>
                <a:spcPct val="80000"/>
              </a:lnSpc>
              <a:spcBef>
                <a:spcPts val="500"/>
              </a:spcBef>
              <a:buNone/>
            </a:pPr>
            <a:r>
              <a:rPr lang="en-GB" sz="3200">
                <a:latin typeface="Sassoon Penpals" pitchFamily="50"/>
              </a:rPr>
              <a:t>Children need to understand place value to be able to add and subtract numbers. </a:t>
            </a:r>
          </a:p>
          <a:p>
            <a:pPr marL="0" lvl="0" indent="0">
              <a:lnSpc>
                <a:spcPct val="80000"/>
              </a:lnSpc>
              <a:spcBef>
                <a:spcPts val="500"/>
              </a:spcBef>
              <a:buNone/>
            </a:pPr>
            <a:r>
              <a:rPr lang="en-GB" sz="3200">
                <a:latin typeface="Sassoon Penpals" pitchFamily="50"/>
              </a:rPr>
              <a:t>Place value informs addition and subtraction. </a:t>
            </a:r>
          </a:p>
          <a:p>
            <a:pPr marL="0" lvl="0" indent="0">
              <a:lnSpc>
                <a:spcPct val="80000"/>
              </a:lnSpc>
              <a:spcBef>
                <a:spcPts val="500"/>
              </a:spcBef>
              <a:buNone/>
            </a:pPr>
            <a:r>
              <a:rPr lang="en-GB" sz="3200">
                <a:latin typeface="Sassoon Penpals" pitchFamily="50"/>
              </a:rPr>
              <a:t>How do you think place value informs these calculations: </a:t>
            </a:r>
          </a:p>
          <a:p>
            <a:pPr marL="0" lvl="0" indent="0">
              <a:lnSpc>
                <a:spcPct val="80000"/>
              </a:lnSpc>
              <a:spcBef>
                <a:spcPts val="500"/>
              </a:spcBef>
              <a:buNone/>
            </a:pPr>
            <a:r>
              <a:rPr lang="en-GB" sz="3200">
                <a:latin typeface="Sassoon Penpals" pitchFamily="50"/>
              </a:rPr>
              <a:t>23 + 21            48+13 </a:t>
            </a:r>
          </a:p>
        </p:txBody>
      </p:sp>
      <p:pic>
        <p:nvPicPr>
          <p:cNvPr id="4" name="Picture 5" descr="A colorful numbers on a white background&#10;&#10;Description automatically generated">
            <a:extLst>
              <a:ext uri="{FF2B5EF4-FFF2-40B4-BE49-F238E27FC236}">
                <a16:creationId xmlns:a16="http://schemas.microsoft.com/office/drawing/2014/main" id="{88B6DD73-2377-9C4A-6672-68ED5A6950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9845" y="729060"/>
            <a:ext cx="2664223" cy="158684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00"/>
    </mc:Choice>
    <mc:Fallback xmlns="">
      <p:transition spd="slow" advTm="4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solidFill>
          <a:srgbClr val="4472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954BDC-7120-03D2-7BBB-29154BD7F68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99156" y="897483"/>
            <a:ext cx="7430688" cy="1303870"/>
          </a:xfrm>
        </p:spPr>
        <p:txBody>
          <a:bodyPr/>
          <a:lstStyle/>
          <a:p>
            <a:pPr lvl="0"/>
            <a:r>
              <a:rPr lang="en-GB" sz="6000" u="sng">
                <a:latin typeface="Sassoon Penpals" pitchFamily="50"/>
              </a:rPr>
              <a:t>Place value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ADB58A-05D4-1677-7B9B-46E7FEBE3E31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>
              <a:lnSpc>
                <a:spcPct val="80000"/>
              </a:lnSpc>
              <a:spcBef>
                <a:spcPts val="500"/>
              </a:spcBef>
            </a:pPr>
            <a:r>
              <a:rPr lang="en-GB" sz="3400">
                <a:latin typeface="Sassoon Penpals" pitchFamily="50"/>
              </a:rPr>
              <a:t>Write a number and ask your child to tell you how many tens and ones there are in the number</a:t>
            </a:r>
          </a:p>
          <a:p>
            <a:pPr lvl="0">
              <a:lnSpc>
                <a:spcPct val="80000"/>
              </a:lnSpc>
              <a:spcBef>
                <a:spcPts val="500"/>
              </a:spcBef>
            </a:pPr>
            <a:r>
              <a:rPr lang="en-GB" sz="3400">
                <a:latin typeface="Sassoon Penpals" pitchFamily="50"/>
              </a:rPr>
              <a:t>Ask your child where a number would go on the number line. What number is before/after that number</a:t>
            </a:r>
          </a:p>
          <a:p>
            <a:pPr lvl="0">
              <a:lnSpc>
                <a:spcPct val="80000"/>
              </a:lnSpc>
              <a:spcBef>
                <a:spcPts val="500"/>
              </a:spcBef>
            </a:pPr>
            <a:r>
              <a:rPr lang="en-GB" sz="3400">
                <a:latin typeface="Sassoon Penpals" pitchFamily="50"/>
              </a:rPr>
              <a:t>Compare two numbers, which is greater/smaller?</a:t>
            </a:r>
          </a:p>
        </p:txBody>
      </p:sp>
      <p:pic>
        <p:nvPicPr>
          <p:cNvPr id="4" name="Picture 5" descr="A colorful numbers on a white background&#10;&#10;Description automatically generated">
            <a:extLst>
              <a:ext uri="{FF2B5EF4-FFF2-40B4-BE49-F238E27FC236}">
                <a16:creationId xmlns:a16="http://schemas.microsoft.com/office/drawing/2014/main" id="{D3B1D35A-815D-2356-DD72-F00E27CBB5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9845" y="729060"/>
            <a:ext cx="2664223" cy="158684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00"/>
    </mc:Choice>
    <mc:Fallback xmlns="">
      <p:transition spd="slow" advTm="45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4472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66E8F-BEC5-4D89-3BC9-FF0081A6BB9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95403" y="982129"/>
            <a:ext cx="7574276" cy="1303870"/>
          </a:xfrm>
        </p:spPr>
        <p:txBody>
          <a:bodyPr/>
          <a:lstStyle/>
          <a:p>
            <a:pPr lvl="0"/>
            <a:r>
              <a:rPr lang="en-GB" sz="6000" u="sng">
                <a:latin typeface="Sassoon Penpals" pitchFamily="50"/>
              </a:rPr>
              <a:t>Tens and ones at home</a:t>
            </a:r>
            <a:endParaRPr lang="en-GB" sz="5400" u="sng">
              <a:latin typeface="Sassoon Penpals" pitchFamily="5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AB767-0CA3-0BDC-983F-B0BFA428535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451573" y="2552703"/>
            <a:ext cx="8808716" cy="3323167"/>
          </a:xfrm>
        </p:spPr>
        <p:txBody>
          <a:bodyPr/>
          <a:lstStyle/>
          <a:p>
            <a:pPr lvl="0">
              <a:lnSpc>
                <a:spcPct val="90000"/>
              </a:lnSpc>
              <a:spcBef>
                <a:spcPts val="500"/>
              </a:spcBef>
            </a:pPr>
            <a:r>
              <a:rPr lang="en-GB" sz="2200">
                <a:latin typeface="Sassoon Penpals" pitchFamily="50"/>
              </a:rPr>
              <a:t>When doing additions/subtractions you can represent tens and ones using spaghetti and pasta! </a:t>
            </a:r>
          </a:p>
          <a:p>
            <a:pPr marL="0" lvl="0" indent="0">
              <a:lnSpc>
                <a:spcPct val="90000"/>
              </a:lnSpc>
              <a:spcBef>
                <a:spcPts val="500"/>
              </a:spcBef>
              <a:buNone/>
            </a:pPr>
            <a:endParaRPr lang="en-GB" sz="2200">
              <a:latin typeface="Sassoon Penpals" pitchFamily="50"/>
            </a:endParaRPr>
          </a:p>
          <a:p>
            <a:pPr marL="0" lvl="0" indent="0">
              <a:lnSpc>
                <a:spcPct val="90000"/>
              </a:lnSpc>
              <a:spcBef>
                <a:spcPts val="500"/>
              </a:spcBef>
              <a:buNone/>
            </a:pPr>
            <a:endParaRPr lang="en-GB" sz="2200">
              <a:latin typeface="Sassoon Penpals" pitchFamily="50"/>
            </a:endParaRPr>
          </a:p>
          <a:p>
            <a:pPr marL="0" lvl="0" indent="0">
              <a:lnSpc>
                <a:spcPct val="90000"/>
              </a:lnSpc>
              <a:spcBef>
                <a:spcPts val="500"/>
              </a:spcBef>
              <a:buNone/>
            </a:pPr>
            <a:endParaRPr lang="en-GB" sz="2200">
              <a:latin typeface="Sassoon Penpals" pitchFamily="50"/>
            </a:endParaRPr>
          </a:p>
          <a:p>
            <a:pPr marL="0" lvl="0" indent="0">
              <a:lnSpc>
                <a:spcPct val="90000"/>
              </a:lnSpc>
              <a:spcBef>
                <a:spcPts val="500"/>
              </a:spcBef>
              <a:buNone/>
            </a:pPr>
            <a:endParaRPr lang="en-GB" sz="2200">
              <a:latin typeface="Sassoon Penpals" pitchFamily="50"/>
            </a:endParaRPr>
          </a:p>
          <a:p>
            <a:pPr lvl="0">
              <a:lnSpc>
                <a:spcPct val="90000"/>
              </a:lnSpc>
              <a:spcBef>
                <a:spcPts val="500"/>
              </a:spcBef>
            </a:pPr>
            <a:r>
              <a:rPr lang="en-GB" sz="2200">
                <a:latin typeface="Sassoon Penpals" pitchFamily="50"/>
              </a:rPr>
              <a:t>You can ask the children to draw a long line for tens and a square or a circle for ones.</a:t>
            </a:r>
          </a:p>
        </p:txBody>
      </p:sp>
      <p:pic>
        <p:nvPicPr>
          <p:cNvPr id="4" name="Picture 2" descr="Pasta Spaghetti White Organic">
            <a:extLst>
              <a:ext uri="{FF2B5EF4-FFF2-40B4-BE49-F238E27FC236}">
                <a16:creationId xmlns:a16="http://schemas.microsoft.com/office/drawing/2014/main" id="{EDBD685F-E5C4-247E-C523-D8A358EBB43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305" t="20102" r="7253" b="13232"/>
          <a:stretch>
            <a:fillRect/>
          </a:stretch>
        </p:blipFill>
        <p:spPr>
          <a:xfrm>
            <a:off x="2042156" y="3200400"/>
            <a:ext cx="2240280" cy="135868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4" descr="raw macaroni uncooked delicious pasta or penne noodles - macaroni on bowl  and wooden background , top view 13760927 Stock Photo at Vecteezy">
            <a:extLst>
              <a:ext uri="{FF2B5EF4-FFF2-40B4-BE49-F238E27FC236}">
                <a16:creationId xmlns:a16="http://schemas.microsoft.com/office/drawing/2014/main" id="{F3B5394F-E986-B288-D5D9-D2FF2947226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096003" y="3305144"/>
            <a:ext cx="1878296" cy="125393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00"/>
    </mc:Choice>
    <mc:Fallback xmlns="">
      <p:transition spd="slow" advTm="45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4472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F331D1-0518-127D-1D85-572FCF6F707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1370969"/>
            <a:ext cx="10515600" cy="887937"/>
          </a:xfrm>
        </p:spPr>
        <p:txBody>
          <a:bodyPr/>
          <a:lstStyle/>
          <a:p>
            <a:pPr lvl="0"/>
            <a:r>
              <a:rPr lang="en-GB" sz="3900" u="sng">
                <a:latin typeface="Sassoon Penpals" pitchFamily="50"/>
              </a:rPr>
              <a:t>How we teach addition and subtraction in KS1</a:t>
            </a:r>
            <a:br>
              <a:rPr lang="en-GB" sz="3200">
                <a:latin typeface="Sassoon Penpals" pitchFamily="50"/>
              </a:rPr>
            </a:br>
            <a:endParaRPr lang="en-GB" sz="3200"/>
          </a:p>
        </p:txBody>
      </p:sp>
      <p:pic>
        <p:nvPicPr>
          <p:cNvPr id="3" name="Picture 6" descr="A graph of a number&#10;&#10;Description automatically generated">
            <a:extLst>
              <a:ext uri="{FF2B5EF4-FFF2-40B4-BE49-F238E27FC236}">
                <a16:creationId xmlns:a16="http://schemas.microsoft.com/office/drawing/2014/main" id="{EECFEE83-767E-EAA5-A688-B0D7BF6DA3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4035" y="4109085"/>
            <a:ext cx="3349767" cy="202337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Picture 8" descr="A number graph with red cubes&#10;&#10;Description automatically generated with medium confidence">
            <a:extLst>
              <a:ext uri="{FF2B5EF4-FFF2-40B4-BE49-F238E27FC236}">
                <a16:creationId xmlns:a16="http://schemas.microsoft.com/office/drawing/2014/main" id="{BDCFF010-F620-0A0A-CCDF-FFF2F4B699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6559" y="2106832"/>
            <a:ext cx="3446547" cy="208183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10" descr="A graph of a number&#10;&#10;Description automatically generated">
            <a:extLst>
              <a:ext uri="{FF2B5EF4-FFF2-40B4-BE49-F238E27FC236}">
                <a16:creationId xmlns:a16="http://schemas.microsoft.com/office/drawing/2014/main" id="{55B08D8C-6237-E8C6-3474-FEB1A295DB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7889" y="4133298"/>
            <a:ext cx="3191018" cy="192748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00"/>
    </mc:Choice>
    <mc:Fallback xmlns="">
      <p:transition spd="slow" advTm="45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4472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5C3339-F755-1B2E-592E-131728DDA2A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1172471"/>
            <a:ext cx="10515600" cy="1325559"/>
          </a:xfrm>
        </p:spPr>
        <p:txBody>
          <a:bodyPr/>
          <a:lstStyle/>
          <a:p>
            <a:pPr lvl="0"/>
            <a:r>
              <a:rPr lang="en-GB" sz="3600" b="1" u="sng">
                <a:latin typeface="Sassoon Penpals" pitchFamily="50"/>
                <a:cs typeface="Times New Roman" pitchFamily="18"/>
              </a:rPr>
              <a:t>Examples of tasks</a:t>
            </a:r>
            <a:br>
              <a:rPr lang="en-GB" sz="2900" b="1">
                <a:latin typeface="Sassoon Penpals" pitchFamily="50"/>
                <a:cs typeface="Times New Roman" pitchFamily="18"/>
              </a:rPr>
            </a:br>
            <a:br>
              <a:rPr lang="en-GB" sz="2900" b="1">
                <a:latin typeface="Sassoon Penpals" pitchFamily="50"/>
                <a:cs typeface="Times New Roman" pitchFamily="18"/>
              </a:rPr>
            </a:br>
            <a:br>
              <a:rPr lang="en-GB" sz="3200">
                <a:latin typeface="Sassoon Penpals" pitchFamily="50"/>
              </a:rPr>
            </a:br>
            <a:endParaRPr lang="en-GB" sz="3200">
              <a:latin typeface="Sassoon Penpals" pitchFamily="50"/>
            </a:endParaRPr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6E3A6B4B-26A2-6352-B8F6-33C679E833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333"/>
          <a:stretch>
            <a:fillRect/>
          </a:stretch>
        </p:blipFill>
        <p:spPr>
          <a:xfrm>
            <a:off x="3200400" y="1507424"/>
            <a:ext cx="6126480" cy="488845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00"/>
    </mc:Choice>
    <mc:Fallback xmlns="">
      <p:transition spd="slow" advTm="45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bg>
      <p:bgPr>
        <a:solidFill>
          <a:srgbClr val="4472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9C9A16-1EA7-5332-CD96-80131B942E4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1172471"/>
            <a:ext cx="10515600" cy="1325559"/>
          </a:xfrm>
        </p:spPr>
        <p:txBody>
          <a:bodyPr/>
          <a:lstStyle/>
          <a:p>
            <a:pPr lvl="0"/>
            <a:r>
              <a:rPr lang="en-GB" sz="3600" b="1" u="sng">
                <a:latin typeface="Sassoon Penpals" pitchFamily="50"/>
                <a:cs typeface="Times New Roman" pitchFamily="18"/>
              </a:rPr>
              <a:t>Examples of tasks</a:t>
            </a:r>
            <a:br>
              <a:rPr lang="en-GB" sz="2900" b="1">
                <a:latin typeface="Sassoon Penpals" pitchFamily="50"/>
                <a:cs typeface="Times New Roman" pitchFamily="18"/>
              </a:rPr>
            </a:br>
            <a:br>
              <a:rPr lang="en-GB" sz="2900" b="1">
                <a:latin typeface="Sassoon Penpals" pitchFamily="50"/>
                <a:cs typeface="Times New Roman" pitchFamily="18"/>
              </a:rPr>
            </a:br>
            <a:br>
              <a:rPr lang="en-GB" sz="3200">
                <a:latin typeface="Sassoon Penpals" pitchFamily="50"/>
              </a:rPr>
            </a:br>
            <a:endParaRPr lang="en-GB" sz="3200">
              <a:latin typeface="Sassoon Penpals" pitchFamily="5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755203-147E-2E4B-B48C-2B697F1800C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167" b="19140"/>
          <a:stretch>
            <a:fillRect/>
          </a:stretch>
        </p:blipFill>
        <p:spPr>
          <a:xfrm>
            <a:off x="2658773" y="1584838"/>
            <a:ext cx="6874450" cy="447748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00"/>
    </mc:Choice>
    <mc:Fallback xmlns="">
      <p:transition spd="slow" advTm="45000"/>
    </mc:Fallback>
  </mc:AlternateContent>
</p:sld>
</file>

<file path=ppt/theme/theme1.xml><?xml version="1.0" encoding="utf-8"?>
<a:theme xmlns:a="http://schemas.openxmlformats.org/drawingml/2006/main" name="Organic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1404</TotalTime>
  <Words>212</Words>
  <Application>Microsoft Office PowerPoint</Application>
  <PresentationFormat>Widescreen</PresentationFormat>
  <Paragraphs>25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Garamond</vt:lpstr>
      <vt:lpstr>Sassoon Penpals</vt:lpstr>
      <vt:lpstr>Organic</vt:lpstr>
      <vt:lpstr>Addition and subtraction in KS1</vt:lpstr>
      <vt:lpstr>How do children learn mathematical concepts?</vt:lpstr>
      <vt:lpstr>Place value</vt:lpstr>
      <vt:lpstr>Place value at home</vt:lpstr>
      <vt:lpstr>Tens and ones at home</vt:lpstr>
      <vt:lpstr>How we teach addition and subtraction in KS1 </vt:lpstr>
      <vt:lpstr>Examples of tasks   </vt:lpstr>
      <vt:lpstr>Examples of tasks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Cardinality, Comparison and Ordinality</dc:title>
  <dc:creator>Sarah Horsman</dc:creator>
  <cp:lastModifiedBy>Juliana Mandra</cp:lastModifiedBy>
  <cp:revision>12</cp:revision>
  <dcterms:created xsi:type="dcterms:W3CDTF">2023-11-06T19:27:46Z</dcterms:created>
  <dcterms:modified xsi:type="dcterms:W3CDTF">2023-12-05T15:30:34Z</dcterms:modified>
</cp:coreProperties>
</file>