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51" r:id="rId4"/>
  </p:sldMasterIdLst>
  <p:notesMasterIdLst>
    <p:notesMasterId r:id="rId19"/>
  </p:notesMasterIdLst>
  <p:sldIdLst>
    <p:sldId id="256" r:id="rId5"/>
    <p:sldId id="268" r:id="rId6"/>
    <p:sldId id="273" r:id="rId7"/>
    <p:sldId id="269" r:id="rId8"/>
    <p:sldId id="272" r:id="rId9"/>
    <p:sldId id="275" r:id="rId10"/>
    <p:sldId id="257" r:id="rId11"/>
    <p:sldId id="258" r:id="rId12"/>
    <p:sldId id="271" r:id="rId13"/>
    <p:sldId id="278" r:id="rId14"/>
    <p:sldId id="270" r:id="rId15"/>
    <p:sldId id="280" r:id="rId16"/>
    <p:sldId id="276" r:id="rId17"/>
    <p:sldId id="264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65"/>
  </p:normalViewPr>
  <p:slideViewPr>
    <p:cSldViewPr snapToGrid="0">
      <p:cViewPr varScale="1">
        <p:scale>
          <a:sx n="80" d="100"/>
          <a:sy n="80" d="100"/>
        </p:scale>
        <p:origin x="880" y="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rsman" userId="24cd1040-f145-4db3-9842-c02cbbaf7cdd" providerId="ADAL" clId="{5DB8FA37-DF9B-4392-B9CC-0481DB29D1DD}"/>
    <pc:docChg chg="delSld">
      <pc:chgData name="Sarah Horsman" userId="24cd1040-f145-4db3-9842-c02cbbaf7cdd" providerId="ADAL" clId="{5DB8FA37-DF9B-4392-B9CC-0481DB29D1DD}" dt="2024-09-12T15:30:51.668" v="0" actId="47"/>
      <pc:docMkLst>
        <pc:docMk/>
      </pc:docMkLst>
      <pc:sldChg chg="del">
        <pc:chgData name="Sarah Horsman" userId="24cd1040-f145-4db3-9842-c02cbbaf7cdd" providerId="ADAL" clId="{5DB8FA37-DF9B-4392-B9CC-0481DB29D1DD}" dt="2024-09-12T15:30:51.668" v="0" actId="47"/>
        <pc:sldMkLst>
          <pc:docMk/>
          <pc:sldMk cId="1397078131" sldId="277"/>
        </pc:sldMkLst>
      </pc:sldChg>
    </pc:docChg>
  </pc:docChgLst>
  <pc:docChgLst>
    <pc:chgData clId="Web-{AF848E17-4177-64FD-3551-026CD3995F5E}"/>
    <pc:docChg chg="modSld">
      <pc:chgData name="" userId="" providerId="" clId="Web-{AF848E17-4177-64FD-3551-026CD3995F5E}" dt="2024-09-09T05:43:22.669" v="0"/>
      <pc:docMkLst>
        <pc:docMk/>
      </pc:docMkLst>
      <pc:sldChg chg="delSp">
        <pc:chgData name="" userId="" providerId="" clId="Web-{AF848E17-4177-64FD-3551-026CD3995F5E}" dt="2024-09-09T05:43:22.669" v="0"/>
        <pc:sldMkLst>
          <pc:docMk/>
          <pc:sldMk cId="2541208643" sldId="278"/>
        </pc:sldMkLst>
        <pc:picChg chg="del">
          <ac:chgData name="" userId="" providerId="" clId="Web-{AF848E17-4177-64FD-3551-026CD3995F5E}" dt="2024-09-09T05:43:22.669" v="0"/>
          <ac:picMkLst>
            <pc:docMk/>
            <pc:sldMk cId="2541208643" sldId="278"/>
            <ac:picMk id="4" creationId="{E57692B6-60CA-8248-17A0-5CFE92F492C3}"/>
          </ac:picMkLst>
        </pc:picChg>
      </pc:sldChg>
    </pc:docChg>
  </pc:docChgLst>
  <pc:docChgLst>
    <pc:chgData name="Sarah Horsman" userId="S::shorsman@fulbourn.cambs.sch.uk::24cd1040-f145-4db3-9842-c02cbbaf7cdd" providerId="AD" clId="Web-{AF848E17-4177-64FD-3551-026CD3995F5E}"/>
    <pc:docChg chg="modSld">
      <pc:chgData name="Sarah Horsman" userId="S::shorsman@fulbourn.cambs.sch.uk::24cd1040-f145-4db3-9842-c02cbbaf7cdd" providerId="AD" clId="Web-{AF848E17-4177-64FD-3551-026CD3995F5E}" dt="2024-09-09T05:43:25.138" v="0"/>
      <pc:docMkLst>
        <pc:docMk/>
      </pc:docMkLst>
      <pc:sldChg chg="addSp modSp">
        <pc:chgData name="Sarah Horsman" userId="S::shorsman@fulbourn.cambs.sch.uk::24cd1040-f145-4db3-9842-c02cbbaf7cdd" providerId="AD" clId="Web-{AF848E17-4177-64FD-3551-026CD3995F5E}" dt="2024-09-09T05:43:25.138" v="0"/>
        <pc:sldMkLst>
          <pc:docMk/>
          <pc:sldMk cId="2541208643" sldId="278"/>
        </pc:sldMkLst>
        <pc:picChg chg="add mod">
          <ac:chgData name="Sarah Horsman" userId="S::shorsman@fulbourn.cambs.sch.uk::24cd1040-f145-4db3-9842-c02cbbaf7cdd" providerId="AD" clId="Web-{AF848E17-4177-64FD-3551-026CD3995F5E}" dt="2024-09-09T05:43:25.138" v="0"/>
          <ac:picMkLst>
            <pc:docMk/>
            <pc:sldMk cId="2541208643" sldId="278"/>
            <ac:picMk id="2" creationId="{14E0A620-1DCF-16FB-B03B-0D8A3DC99A6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35879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7263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7281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dc410f5aa_2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dc410f5aa_2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832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5dc410f5aa_1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5dc410f5aa_1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5970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2768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dc410f5aa_2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dc410f5aa_2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2572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5798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5dc410f5aa_3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5dc410f5aa_3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795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7649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2581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19859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3948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047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6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72052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254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90183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23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729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92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713569" y="534520"/>
            <a:ext cx="7716862" cy="1795884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r>
              <a:rPr lang="en-GB" sz="6600" dirty="0">
                <a:solidFill>
                  <a:srgbClr val="FFFFFF"/>
                </a:solidFill>
                <a:latin typeface="Sassoon Penpals"/>
              </a:rPr>
              <a:t>Success in year 1</a:t>
            </a:r>
          </a:p>
          <a:p>
            <a:r>
              <a:rPr lang="en-GB" sz="5400" dirty="0">
                <a:solidFill>
                  <a:srgbClr val="FFFFFF"/>
                </a:solidFill>
                <a:latin typeface="Sassoon Penpals"/>
              </a:rPr>
              <a:t>2024 - 25</a:t>
            </a:r>
            <a:endParaRPr sz="4000" dirty="0">
              <a:solidFill>
                <a:srgbClr val="FFFFFF"/>
              </a:solidFill>
              <a:latin typeface="Sassoon Penpals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06D6796-90FC-7721-B4E6-73580EAE0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607E884-2FAC-0FE6-FBDA-BDB9ECEC6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2E472A2-381A-B4B4-546E-DED918FB0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9" name="Picture 5" descr="Logo">
            <a:extLst>
              <a:ext uri="{FF2B5EF4-FFF2-40B4-BE49-F238E27FC236}">
                <a16:creationId xmlns:a16="http://schemas.microsoft.com/office/drawing/2014/main" id="{9C018AFE-DEF1-6623-70AF-4F88D384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498" y="152400"/>
            <a:ext cx="1497701" cy="160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C7AE8-080E-369A-B1C1-F0015662E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7292" y="269015"/>
            <a:ext cx="3589416" cy="6267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  <a:latin typeface="Sassoon Penpals"/>
              </a:rPr>
              <a:t>The Lower School Team</a:t>
            </a:r>
            <a:br>
              <a:rPr lang="en-GB" b="1" dirty="0">
                <a:solidFill>
                  <a:schemeClr val="bg1"/>
                </a:solidFill>
                <a:latin typeface="Sassoon Penpals"/>
              </a:rPr>
            </a:br>
            <a:endParaRPr lang="en-GB" b="1" dirty="0">
              <a:solidFill>
                <a:schemeClr val="bg1"/>
              </a:solidFill>
              <a:latin typeface="Sassoon Penpal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EEBF4-F7C5-91BB-1531-ED311B07F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561" y="4751323"/>
            <a:ext cx="7886700" cy="4848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PPA staff: Dan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Brinsdon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(music) and Jamie Browne (PE)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60495B-C0B0-FCBC-AEEE-CB4BB1542EEA}"/>
              </a:ext>
            </a:extLst>
          </p:cNvPr>
          <p:cNvSpPr txBox="1"/>
          <p:nvPr/>
        </p:nvSpPr>
        <p:spPr>
          <a:xfrm>
            <a:off x="0" y="2041311"/>
            <a:ext cx="198550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Harriet Robins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Adriatic Class Teacher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0F6376-C9D9-A6E2-F60C-E6BABB2AD954}"/>
              </a:ext>
            </a:extLst>
          </p:cNvPr>
          <p:cNvSpPr txBox="1"/>
          <p:nvPr/>
        </p:nvSpPr>
        <p:spPr>
          <a:xfrm>
            <a:off x="2044561" y="2001651"/>
            <a:ext cx="18391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Emma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Serle</a:t>
            </a: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Caribbean Class Teacher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BA8843-31CD-1FB0-3387-6E8C3BCF35C8}"/>
              </a:ext>
            </a:extLst>
          </p:cNvPr>
          <p:cNvSpPr txBox="1"/>
          <p:nvPr/>
        </p:nvSpPr>
        <p:spPr>
          <a:xfrm>
            <a:off x="3543022" y="1958837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Ali Richman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(Mon-Wed)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F30E2-774B-CC54-00FB-E97CE53870AD}"/>
              </a:ext>
            </a:extLst>
          </p:cNvPr>
          <p:cNvSpPr txBox="1"/>
          <p:nvPr/>
        </p:nvSpPr>
        <p:spPr>
          <a:xfrm>
            <a:off x="5260264" y="1965529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Libby Meyer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(Thurs-Fri)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AE8BC6-A95D-648A-7A10-6F1A90F58EBF}"/>
              </a:ext>
            </a:extLst>
          </p:cNvPr>
          <p:cNvSpPr txBox="1"/>
          <p:nvPr/>
        </p:nvSpPr>
        <p:spPr>
          <a:xfrm>
            <a:off x="0" y="4329273"/>
            <a:ext cx="9251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Devon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Trevillion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      Tami Gold	   Heather Taylor		Gemma Nicholls 		Emer Peyton	 Sue Woodley</a:t>
            </a:r>
          </a:p>
        </p:txBody>
      </p:sp>
      <p:pic>
        <p:nvPicPr>
          <p:cNvPr id="1040" name="Picture 16">
            <a:extLst>
              <a:ext uri="{FF2B5EF4-FFF2-40B4-BE49-F238E27FC236}">
                <a16:creationId xmlns:a16="http://schemas.microsoft.com/office/drawing/2014/main" id="{4DDE11A0-852F-8F29-92FB-0AB69B241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672" y="2949897"/>
            <a:ext cx="1025373" cy="131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195372-1B11-7FE5-1670-1D0EE254DD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019" b="5340"/>
          <a:stretch/>
        </p:blipFill>
        <p:spPr>
          <a:xfrm>
            <a:off x="474282" y="652758"/>
            <a:ext cx="1033692" cy="13125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A84AE9-9179-D165-0D11-60B7D5767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472" y="3002351"/>
            <a:ext cx="1091583" cy="13183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486B72-4793-C75F-783E-246900CAD5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4684" y="2967469"/>
            <a:ext cx="1016675" cy="13446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7125E9-409A-F68C-AF02-5123A78BA1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6262" y="2918218"/>
            <a:ext cx="1091583" cy="13389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03749D9-5429-45B5-B257-4773B8A52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449" y="672823"/>
            <a:ext cx="1102527" cy="1292436"/>
          </a:xfrm>
          <a:prstGeom prst="rect">
            <a:avLst/>
          </a:prstGeom>
        </p:spPr>
      </p:pic>
      <p:pic>
        <p:nvPicPr>
          <p:cNvPr id="21" name="Picture 20" descr="A person standing in a classroom&#10;&#10;Description automatically generated">
            <a:extLst>
              <a:ext uri="{FF2B5EF4-FFF2-40B4-BE49-F238E27FC236}">
                <a16:creationId xmlns:a16="http://schemas.microsoft.com/office/drawing/2014/main" id="{BDD2D938-2AD1-A0D9-14CD-A1507838758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7" t="37691" r="40097" b="31407"/>
          <a:stretch/>
        </p:blipFill>
        <p:spPr bwMode="auto">
          <a:xfrm rot="5400000">
            <a:off x="7427367" y="798570"/>
            <a:ext cx="1371671" cy="10022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F769CD-ECE1-890D-C33B-544D2E43624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3" t="30240" r="12998" b="20715"/>
          <a:stretch/>
        </p:blipFill>
        <p:spPr bwMode="auto">
          <a:xfrm rot="5400000">
            <a:off x="4120077" y="776407"/>
            <a:ext cx="1353335" cy="9798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4D5C2D7-23A7-3497-EC94-F9F6093AE01A}"/>
              </a:ext>
            </a:extLst>
          </p:cNvPr>
          <p:cNvSpPr txBox="1"/>
          <p:nvPr/>
        </p:nvSpPr>
        <p:spPr>
          <a:xfrm>
            <a:off x="7238666" y="2008060"/>
            <a:ext cx="18391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Sarah Horsman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EYFS/KS1 Lead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46C18A-2C99-0BD9-8A13-38DA3FC710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129" y="2948578"/>
            <a:ext cx="1085668" cy="13446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3458FDB-FD50-BA5C-2271-C763F2FEBB56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125" t="2658"/>
          <a:stretch/>
        </p:blipFill>
        <p:spPr>
          <a:xfrm>
            <a:off x="1554982" y="2926300"/>
            <a:ext cx="1047575" cy="1394388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8AC0338E-F4F4-DBE4-6A0A-D65A4765C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612" y="650849"/>
            <a:ext cx="1147111" cy="128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363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D1715D-2C56-2C83-1B28-A5AD9B57A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90" y="0"/>
            <a:ext cx="3809525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DBCA0B-9FF3-C7F1-5014-B6C7D4562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887" y="0"/>
            <a:ext cx="37684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35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D256DB8-DB8C-3A80-CA16-2D91F7AF4EBB}"/>
              </a:ext>
            </a:extLst>
          </p:cNvPr>
          <p:cNvSpPr txBox="1">
            <a:spLocks/>
          </p:cNvSpPr>
          <p:nvPr/>
        </p:nvSpPr>
        <p:spPr>
          <a:xfrm>
            <a:off x="356705" y="1229289"/>
            <a:ext cx="5203653" cy="3401588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Purple jumper and jade green or white shirt – no hooded jumpers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Grey or black skirt, dress or trousers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Plain black trainers/shoes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Wrist watches are welcome (no smart watches please).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Earrings must be studs (and must be removed for PE)</a:t>
            </a:r>
            <a:br>
              <a:rPr lang="en-GB" dirty="0">
                <a:latin typeface="Sassoon Penpals" panose="02000400000000000000" pitchFamily="50" charset="0"/>
              </a:rPr>
            </a:b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All playtimes are outside, even if it’s raining, so please provide waterproofs and a spare pair of shoes/wellies.</a:t>
            </a: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Please label everything!</a:t>
            </a: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2BC74D-1A7E-A4D6-F92C-6DB5C3BECD46}"/>
              </a:ext>
            </a:extLst>
          </p:cNvPr>
          <p:cNvSpPr txBox="1"/>
          <p:nvPr/>
        </p:nvSpPr>
        <p:spPr>
          <a:xfrm>
            <a:off x="3442447" y="0"/>
            <a:ext cx="4235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Sassoon Penpals" panose="02000400000000000000" pitchFamily="50" charset="0"/>
              </a:rPr>
              <a:t>Uniform</a:t>
            </a:r>
            <a:endParaRPr lang="en-GB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E4F078-B461-3F33-0D30-A9726FCBD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009" y="1424794"/>
            <a:ext cx="2026611" cy="21663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6B6FA9-8C1E-E1E6-EC97-9FD2E1A8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267" y="3952935"/>
            <a:ext cx="4012094" cy="82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7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OPAL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8612E-6D67-6BE6-52E6-A0B9564F7E16}"/>
              </a:ext>
            </a:extLst>
          </p:cNvPr>
          <p:cNvSpPr txBox="1"/>
          <p:nvPr/>
        </p:nvSpPr>
        <p:spPr>
          <a:xfrm>
            <a:off x="541867" y="971034"/>
            <a:ext cx="79332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OPAL lunches – watch this space! Come and see the playtimes and have lunch with us.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There are lots of activities available.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  <a:latin typeface="Sassoon Penpals"/>
              </a:rPr>
              <a:t>Waterproofs and wellies!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A45936-8810-2E37-A4DD-2F74DBB3F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231" y="1551649"/>
            <a:ext cx="3049307" cy="228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8E83BADE-22A7-E247-BEC0-05891388B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3086341"/>
            <a:ext cx="2486770" cy="186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025A088-C567-835C-4434-98E7254F7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9" y="2577033"/>
            <a:ext cx="2264823" cy="16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5B60F67-CCFC-E13A-EA9D-CAB86AD0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1551649"/>
            <a:ext cx="1840203" cy="138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701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395626" y="88366"/>
            <a:ext cx="6130564" cy="6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Healthy schools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3603812" y="982718"/>
            <a:ext cx="5400834" cy="25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Everyone must bring their own water bottle to and from school each day. Water only please.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Morning snack must be healthy, e.g. a piece of fruit, vegetable sticks or dried fruit. 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No chocolate or sweets (may be brought in as a birthday treat)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b="1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We are a citrus and nut free school.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210C4-66AB-BEC2-DC0F-A4BAF8A81F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09" y="1078040"/>
            <a:ext cx="1579941" cy="2105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BF55E9-27CE-AC22-FE7E-BDF087CE4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41" y="2955272"/>
            <a:ext cx="1959634" cy="183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54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7;p14">
            <a:extLst>
              <a:ext uri="{FF2B5EF4-FFF2-40B4-BE49-F238E27FC236}">
                <a16:creationId xmlns:a16="http://schemas.microsoft.com/office/drawing/2014/main" id="{EA45F3D0-2025-AD79-0006-F8470DD4DB03}"/>
              </a:ext>
            </a:extLst>
          </p:cNvPr>
          <p:cNvSpPr txBox="1"/>
          <p:nvPr/>
        </p:nvSpPr>
        <p:spPr>
          <a:xfrm>
            <a:off x="2975719" y="263738"/>
            <a:ext cx="3044684" cy="7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PE days: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Lapland Class – 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Wednesday and Thursday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  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Adriatic Class – </a:t>
            </a:r>
            <a:endParaRPr lang="en-GB" sz="2000" dirty="0">
              <a:solidFill>
                <a:srgbClr val="FFFF00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Monday and Wednesday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rgbClr val="FFFF00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 Penpals"/>
                <a:ea typeface="Montserrat"/>
                <a:cs typeface="Montserrat"/>
                <a:sym typeface="Montserrat"/>
              </a:rPr>
              <a:t>Caribbean Class –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 Penpals"/>
                <a:ea typeface="Montserrat"/>
                <a:cs typeface="Montserrat"/>
                <a:sym typeface="Montserrat"/>
              </a:rPr>
              <a:t>Wednesday and Thursdays</a:t>
            </a:r>
            <a:endParaRPr lang="en-GB" sz="2000" dirty="0">
              <a:solidFill>
                <a:schemeClr val="accent2">
                  <a:lumMod val="60000"/>
                  <a:lumOff val="40000"/>
                </a:schemeClr>
              </a:solidFill>
              <a:latin typeface="Sassoon Penpals"/>
              <a:ea typeface="Montserrat"/>
              <a:cs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299771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In year 1, we are looking forward to…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D5E0D4-2114-CFE0-FDBF-76463BCA1CB1}"/>
              </a:ext>
            </a:extLst>
          </p:cNvPr>
          <p:cNvSpPr txBox="1"/>
          <p:nvPr/>
        </p:nvSpPr>
        <p:spPr>
          <a:xfrm>
            <a:off x="437791" y="1819513"/>
            <a:ext cx="6327373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Termly visits to </a:t>
            </a:r>
            <a:r>
              <a:rPr lang="en-GB" sz="3200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Fulbourn</a:t>
            </a: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 Nature Reserve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Young V and A Museum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Visit to a local beach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Woburn Safari Park</a:t>
            </a:r>
          </a:p>
          <a:p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We are always looking for volunteers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Planners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Planners must be brought to and from school every day.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Signed by the class teacher and parent every week.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Record of house points, reading record, home learning, spellings.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Important reference resource in lessons.</a:t>
            </a:r>
          </a:p>
        </p:txBody>
      </p:sp>
    </p:spTree>
    <p:extLst>
      <p:ext uri="{BB962C8B-B14F-4D97-AF65-F5344CB8AC3E}">
        <p14:creationId xmlns:p14="http://schemas.microsoft.com/office/powerpoint/2010/main" val="19247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purple and green website&#10;&#10;Description automatically generated">
            <a:extLst>
              <a:ext uri="{FF2B5EF4-FFF2-40B4-BE49-F238E27FC236}">
                <a16:creationId xmlns:a16="http://schemas.microsoft.com/office/drawing/2014/main" id="{14E0A620-1DCF-16FB-B03B-0D8A3DC99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379" y="0"/>
            <a:ext cx="41032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08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/>
          <p:nvPr/>
        </p:nvSpPr>
        <p:spPr>
          <a:xfrm>
            <a:off x="0" y="1193604"/>
            <a:ext cx="2556861" cy="7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KS1 Reading habits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A44B13-5126-12C1-69AB-D32746D4F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579" y="0"/>
            <a:ext cx="36588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75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Phonics Screening Check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338667" y="801130"/>
            <a:ext cx="846666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40 words – containing a mixture of real words and pseudo words.</a:t>
            </a: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Check is designed to give us information on how your child is progressing in phonics.</a:t>
            </a: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Results of the screening will be shared with you in the end of year report.</a:t>
            </a: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Phonics Screening Workshop</a:t>
            </a:r>
          </a:p>
        </p:txBody>
      </p:sp>
    </p:spTree>
    <p:extLst>
      <p:ext uri="{BB962C8B-B14F-4D97-AF65-F5344CB8AC3E}">
        <p14:creationId xmlns:p14="http://schemas.microsoft.com/office/powerpoint/2010/main" val="8066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Communication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New app – platform for sharing updates and trip information etc.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School website – where to find key learning information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805736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/>
        </p:nvSpPr>
        <p:spPr>
          <a:xfrm>
            <a:off x="230521" y="1577825"/>
            <a:ext cx="8583066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Thank you.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We look forward to working with you this year!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Montserrat"/>
              <a:ea typeface="Montserrat"/>
              <a:cs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AA105CA6EB24499DF181BACB26EDA" ma:contentTypeVersion="18" ma:contentTypeDescription="Create a new document." ma:contentTypeScope="" ma:versionID="d2a1e1d550765113b6059b34975a74a4">
  <xsd:schema xmlns:xsd="http://www.w3.org/2001/XMLSchema" xmlns:xs="http://www.w3.org/2001/XMLSchema" xmlns:p="http://schemas.microsoft.com/office/2006/metadata/properties" xmlns:ns2="fd99d464-216c-4df2-ba84-8359e7d79cf9" xmlns:ns3="5c021cce-3ac3-4e43-8676-6df2dc7da263" targetNamespace="http://schemas.microsoft.com/office/2006/metadata/properties" ma:root="true" ma:fieldsID="f08a13408f93e8d5bec3901a82abe69c" ns2:_="" ns3:_="">
    <xsd:import namespace="fd99d464-216c-4df2-ba84-8359e7d79cf9"/>
    <xsd:import namespace="5c021cce-3ac3-4e43-8676-6df2dc7da26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9d464-216c-4df2-ba84-8359e7d79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1fdb8e-0c25-4cfa-873f-eec86a9e1c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021cce-3ac3-4e43-8676-6df2dc7da26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a47c8e9-dd01-4b44-a5cd-c9ba66cee2a8}" ma:internalName="TaxCatchAll" ma:showField="CatchAllData" ma:web="5c021cce-3ac3-4e43-8676-6df2dc7da26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021cce-3ac3-4e43-8676-6df2dc7da263" xsi:nil="true"/>
    <lcf76f155ced4ddcb4097134ff3c332f xmlns="fd99d464-216c-4df2-ba84-8359e7d79cf9">
      <Terms xmlns="http://schemas.microsoft.com/office/infopath/2007/PartnerControls"/>
    </lcf76f155ced4ddcb4097134ff3c332f>
    <SharedWithUsers xmlns="5c021cce-3ac3-4e43-8676-6df2dc7da263">
      <UserInfo>
        <DisplayName>Sarah Horsman</DisplayName>
        <AccountId>148</AccountId>
        <AccountType/>
      </UserInfo>
      <UserInfo>
        <DisplayName>Libby Meyer</DisplayName>
        <AccountId>150</AccountId>
        <AccountType/>
      </UserInfo>
      <UserInfo>
        <DisplayName>Juliana Mandra</DisplayName>
        <AccountId>26</AccountId>
        <AccountType/>
      </UserInfo>
      <UserInfo>
        <DisplayName>Anna Shelton</DisplayName>
        <AccountId>323</AccountId>
        <AccountType/>
      </UserInfo>
      <UserInfo>
        <DisplayName>Anna Rawlings-Blackmore</DisplayName>
        <AccountId>19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6EF1B51-51E0-4677-A58B-100DF576A3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37BF7F-F884-4C19-85E8-7D32CF607C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99d464-216c-4df2-ba84-8359e7d79cf9"/>
    <ds:schemaRef ds:uri="5c021cce-3ac3-4e43-8676-6df2dc7da2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E95E6A-1660-4EC7-BC19-992923474307}">
  <ds:schemaRefs>
    <ds:schemaRef ds:uri="http://www.w3.org/XML/1998/namespace"/>
    <ds:schemaRef ds:uri="http://purl.org/dc/terms/"/>
    <ds:schemaRef ds:uri="http://purl.org/dc/elements/1.1/"/>
    <ds:schemaRef ds:uri="http://purl.org/dc/dcmitype/"/>
    <ds:schemaRef ds:uri="fd99d464-216c-4df2-ba84-8359e7d79cf9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c021cce-3ac3-4e43-8676-6df2dc7da26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7712</TotalTime>
  <Words>436</Words>
  <Application>Microsoft Office PowerPoint</Application>
  <PresentationFormat>On-screen Show (16:9)</PresentationFormat>
  <Paragraphs>82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Montserrat</vt:lpstr>
      <vt:lpstr>Playfair Display</vt:lpstr>
      <vt:lpstr>Sassoon Penpals</vt:lpstr>
      <vt:lpstr>Wingdings</vt:lpstr>
      <vt:lpstr>Office Theme</vt:lpstr>
      <vt:lpstr>PowerPoint Presentation</vt:lpstr>
      <vt:lpstr>The Lower School Team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Hailes</dc:creator>
  <cp:lastModifiedBy>Sarah Horsman</cp:lastModifiedBy>
  <cp:revision>164</cp:revision>
  <dcterms:modified xsi:type="dcterms:W3CDTF">2024-09-12T15:31:00Z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0x010100884AA105CA6EB24499DF181BACB26EDA</vt:lpwstr>
  </property>
  <property fmtid="{D5CDD505-2E9C-101B-9397-08002B2CF9AE}" pid="3" name="MediaServiceImageTags">
    <vt:lpwstr/>
  </property>
</Properties>
</file>