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>
        <p:scale>
          <a:sx n="75" d="100"/>
          <a:sy n="75" d="100"/>
        </p:scale>
        <p:origin x="498" y="-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50666DC1-CD27-4874-9484-9D06C59FE4D0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77579F-F417-47C2-AC03-911CCED02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552" y="447675"/>
            <a:ext cx="8397511" cy="2714625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43E600-28DA-4780-9E00-2E12F74FF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4552" y="3602037"/>
            <a:ext cx="8397511" cy="2460625"/>
          </a:xfrm>
        </p:spPr>
        <p:txBody>
          <a:bodyPr>
            <a:normAutofit/>
          </a:bodyPr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6F1DC-ADFB-42C9-AB34-FCB38C812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8219-6E45-4D12-B767-46F92D5844D4}" type="datetime1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99E6D-BBA8-4A15-94DA-DBE8A4FDE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03C82-8719-4FAC-94BF-2A91335FB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175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9CF16-986E-4D90-AA40-CDB46E233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F14DA-A783-43BC-8F15-95408B89D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C48B6-C394-452A-94D9-D4802755D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296A2-D8F0-4E17-BFD0-A6C902250D59}" type="datetime1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58A8A-3DD0-41C8-9F48-F4309FA19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06C92-7C02-4D34-B3E5-D549A7A36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725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66F9FA-E6B8-4CFC-B3F1-0C075546EE33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16F270-B2AA-4935-885F-5924B1F63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10862898" cy="272415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2658E-3D87-4D5A-A602-847153CC4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3695701"/>
            <a:ext cx="10862898" cy="239395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B1D84-A229-45B1-BD42-0DC0CE9F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8C9C-1ACB-4C84-A002-C7E0E45B937A}" type="datetime1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4EEF4-D461-49D7-8F24-8BFE2444B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4055A-7488-4646-9E88-692036EA2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04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F1F74-ED26-4F8B-BF51-3533D8404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60"/>
            <a:ext cx="11264536" cy="16875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1D2D7-7F18-43E0-9B2E-3FCD83CC8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455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CBBB66-EB7D-4F8C-9C78-1D1C888464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016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A684E6-393D-4587-AA45-E6734FB47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F2A5-B297-4977-9E5B-4D3050E23689}" type="datetime1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1D8EE0-0333-4ABC-AE18-10DD5071C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52369-A8F0-4709-8372-B420A67DB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514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91592-4621-4D72-BC2D-F2C439F8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59"/>
            <a:ext cx="10870836" cy="16916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823F5-0A90-4666-BE88-2BE0D0A616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436473"/>
            <a:ext cx="5332026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EC6A7C-6260-463D-B3FD-71A07ACD0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552" y="3409051"/>
            <a:ext cx="5332026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F2AF8D-90ED-4512-9423-C91BF73A9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0162" y="2436473"/>
            <a:ext cx="5358285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838EA-E20D-4CC3-83C2-AFE0DE9F73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0162" y="3409051"/>
            <a:ext cx="5358285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603F8A-08E1-4160-9B7E-E0CA4BF8E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7434-4794-409A-9547-04789BA47588}" type="datetime1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8291AB-3C5C-4BE1-9E50-02F489336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596E64-CD6C-4CF7-8624-FA4AE9760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065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562B3-06A0-4F2F-96EC-A062DAE2F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C0095-49F0-4A83-AE8C-9D13E15C2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58635-357A-4E3D-B824-A5CEFDB8449C}" type="datetime1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24898-D4EA-497A-8FC8-43E0D021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821F6-2C08-450C-A18C-702D73842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693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FFE119-5FCA-4D9C-9C07-1B81A0BF3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6FF77-2719-4AD0-8740-0B90FF5D1EFB}" type="datetime1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2C5995-6284-4D7F-AB1C-CA8FE63A7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1E4B0D-9C21-48D0-9438-C47370681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242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90AF76DA-8F95-47D9-9EB6-B1EC93437387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1355B14-077B-4BA1-962D-6E97D93FFCCC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230B99F-AC6F-4973-A35E-16C87C38711D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58E41614-9483-47F8-A429-FB0D1C5AA89A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B5E91C-3C4F-40A2-BCC6-918D3BEDD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87234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0F113-1C61-4F74-BD5B-727668BBE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EB228-A180-4DF6-9D5B-2CF86B6B9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87234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913719-D65D-4BAE-97B7-FAE8F399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41C83-1089-48B9-8B65-293D4C236D35}" type="datetime1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47F5BB-DC3C-45D1-A0D2-05168FECA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44BA3-19DB-4072-9A2C-08C92361A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74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0A6909D-DC0B-4221-8140-21E981D896AF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3D581C2-F39E-4958-A3F3-BB65AB1C5E66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FD77040-27EF-4D2C-8D34-32337B0C8544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E1A26D20-69F8-4BBC-98C0-BEB470AB8284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47B6BC-4B2A-4001-9634-47473F827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11519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97D074-2CCB-4AB8-A7A0-7847D3C1EF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B94BD-D906-4213-9F31-1BE17A86F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11519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1B8431-70CB-4E9F-8A49-CDFF18554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FE45-CC1E-47DB-8B82-6CF0636FBDB8}" type="datetime1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2F293-170E-410E-88BF-187A63C5E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D93A2-588D-43B5-B6FA-0B7892E6E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704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68A33-CB96-4CB1-9941-753BD0824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3EB269-70DF-4510-A313-336226558E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EA3CC-B2DC-4E87-826C-B885A7E62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430B8-6059-41E5-A5DC-C07A76F5859A}" type="datetime1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37F52-A7C4-4E21-A12A-02546D477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6031F-5A79-48A7-8EDC-DDD9A9E4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559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9188483-96C4-4E9C-AA6A-E70005461AEE}"/>
              </a:ext>
            </a:extLst>
          </p:cNvPr>
          <p:cNvSpPr/>
          <p:nvPr/>
        </p:nvSpPr>
        <p:spPr>
          <a:xfrm>
            <a:off x="9144000" y="0"/>
            <a:ext cx="3048000" cy="6854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4FCD54-7F0B-446E-9998-93E7BD7CE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534222" y="365125"/>
            <a:ext cx="223867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766238-BBF1-4672-BC09-746C6967E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552" y="365125"/>
            <a:ext cx="8374062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F32A5-B67B-45C1-B454-12E9FBE0C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D0CB7-D16E-4358-B7F4-EA4A24554592}" type="datetime1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91896-9441-4636-89D5-84E5932A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2811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37DFE-7F48-4EB0-83BC-A93F342D2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52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6A151-13BF-4305-A6DC-9DC7C9877195}"/>
              </a:ext>
            </a:extLst>
          </p:cNvPr>
          <p:cNvSpPr/>
          <p:nvPr/>
        </p:nvSpPr>
        <p:spPr>
          <a:xfrm>
            <a:off x="0" y="0"/>
            <a:ext cx="12192000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EE6AE3-3BCC-4B3B-AC4E-60F910144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10869248" cy="16875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B514A-E7EA-41A8-ADBA-85CA1DF6D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576513"/>
            <a:ext cx="10869248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CB0BD-D6E3-4B3D-BCBB-6FECA5D63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6221" y="63572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C8E16-3C03-4238-9C6F-B34F3D10F77E}" type="datetime1">
              <a:rPr lang="en-US" smtClean="0"/>
              <a:t>1/26/2024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147F7-B466-4892-BE27-876F947515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270162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B4FE0-65CC-4435-A6AF-150E52F35B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4983" y="6356350"/>
            <a:ext cx="12807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3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22E0291-99C8-40F9-ADAB-32589A3B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3" descr="Binary Code Globe">
            <a:extLst>
              <a:ext uri="{FF2B5EF4-FFF2-40B4-BE49-F238E27FC236}">
                <a16:creationId xmlns:a16="http://schemas.microsoft.com/office/drawing/2014/main" id="{E565E8EA-76F9-1D80-1FC4-C4FA3E03C7C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-1" b="283"/>
          <a:stretch/>
        </p:blipFill>
        <p:spPr>
          <a:xfrm>
            <a:off x="-20" y="-2"/>
            <a:ext cx="12191979" cy="6857998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5830D2-F2AE-4DD8-B586-89B0977916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258714" y="258715"/>
            <a:ext cx="6858000" cy="6340569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101DC7-A687-71BB-3BF4-E8F30E2FB0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371" y="871314"/>
            <a:ext cx="4867234" cy="2508616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Internet safety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A30CC6-0E7E-C124-3627-E62268792D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370" y="3545918"/>
            <a:ext cx="4867234" cy="1738058"/>
          </a:xfrm>
        </p:spPr>
        <p:txBody>
          <a:bodyPr anchor="b">
            <a:normAutofit fontScale="40000" lnSpcReduction="20000"/>
          </a:bodyPr>
          <a:lstStyle/>
          <a:p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  <a:p>
            <a:r>
              <a:rPr lang="en-GB" sz="3600" dirty="0">
                <a:solidFill>
                  <a:srgbClr val="FFFFFF"/>
                </a:solidFill>
              </a:rPr>
              <a:t>You need to be safe on the internet by not clicking random </a:t>
            </a:r>
            <a:r>
              <a:rPr lang="en-GB" sz="3600" dirty="0" err="1">
                <a:solidFill>
                  <a:srgbClr val="FFFFFF"/>
                </a:solidFill>
              </a:rPr>
              <a:t>websites.Also</a:t>
            </a:r>
            <a:r>
              <a:rPr lang="en-GB" sz="3600" dirty="0">
                <a:solidFill>
                  <a:srgbClr val="FFFFFF"/>
                </a:solidFill>
              </a:rPr>
              <a:t> you should not click on websites you don’t know about especially websites that you need permission on.</a:t>
            </a: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8" name="Picture 4" descr="Introducing LAPSWebUI Enterprise - Truesec">
            <a:extLst>
              <a:ext uri="{FF2B5EF4-FFF2-40B4-BE49-F238E27FC236}">
                <a16:creationId xmlns:a16="http://schemas.microsoft.com/office/drawing/2014/main" id="{F0C0AFE3-1811-B155-2E66-3F4DC3E01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978" y="-1"/>
            <a:ext cx="3284002" cy="209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65DA7A3-2ABE-F50E-648B-86202DF7BCF4}"/>
              </a:ext>
            </a:extLst>
          </p:cNvPr>
          <p:cNvSpPr txBox="1"/>
          <p:nvPr/>
        </p:nvSpPr>
        <p:spPr>
          <a:xfrm>
            <a:off x="8202386" y="2265152"/>
            <a:ext cx="3794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Don’t share your spread your online passwords and usernames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6F09AFD-D090-7946-37EB-06EA227143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7958" y="175095"/>
            <a:ext cx="1418223" cy="139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5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50666DC1-CD27-4874-9484-9D06C59FE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Slide Background">
            <a:extLst>
              <a:ext uri="{FF2B5EF4-FFF2-40B4-BE49-F238E27FC236}">
                <a16:creationId xmlns:a16="http://schemas.microsoft.com/office/drawing/2014/main" id="{922E0291-99C8-40F9-ADAB-32589A3B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Green dialogue boxes">
            <a:extLst>
              <a:ext uri="{FF2B5EF4-FFF2-40B4-BE49-F238E27FC236}">
                <a16:creationId xmlns:a16="http://schemas.microsoft.com/office/drawing/2014/main" id="{ACDD334E-C694-DF47-3121-73EBDDBF18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112" b="15320"/>
          <a:stretch/>
        </p:blipFill>
        <p:spPr>
          <a:xfrm>
            <a:off x="-1" y="-2"/>
            <a:ext cx="12191979" cy="6857998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95830D2-F2AE-4DD8-B586-89B0977916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258714" y="258715"/>
            <a:ext cx="6858000" cy="6340569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20840B-B851-9416-3724-28A908391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285" y="353956"/>
            <a:ext cx="3860368" cy="89732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dirty="0">
                <a:solidFill>
                  <a:srgbClr val="FFFFFF"/>
                </a:solidFill>
              </a:rPr>
              <a:t>Social media</a:t>
            </a:r>
            <a:br>
              <a:rPr lang="en-US" dirty="0">
                <a:solidFill>
                  <a:srgbClr val="FFFFFF"/>
                </a:solidFill>
              </a:rPr>
            </a:br>
            <a:br>
              <a:rPr lang="en-US" dirty="0">
                <a:solidFill>
                  <a:srgbClr val="FFFFFF"/>
                </a:solidFill>
              </a:rPr>
            </a:br>
            <a:r>
              <a:rPr lang="en-US" dirty="0">
                <a:solidFill>
                  <a:srgbClr val="FFFFFF"/>
                </a:solidFill>
              </a:rPr>
              <a:t>.</a:t>
            </a:r>
            <a:r>
              <a:rPr lang="en-US" sz="4000" dirty="0">
                <a:solidFill>
                  <a:srgbClr val="FFFFFF"/>
                </a:solidFill>
              </a:rPr>
              <a:t>Twitter</a:t>
            </a:r>
            <a:br>
              <a:rPr lang="en-US" sz="4000" dirty="0">
                <a:solidFill>
                  <a:srgbClr val="FFFFFF"/>
                </a:solidFill>
              </a:rPr>
            </a:br>
            <a:r>
              <a:rPr lang="en-US" sz="4000" dirty="0">
                <a:solidFill>
                  <a:srgbClr val="FFFFFF"/>
                </a:solidFill>
              </a:rPr>
              <a:t>.Facebook</a:t>
            </a:r>
            <a:br>
              <a:rPr lang="en-US" sz="4000" dirty="0">
                <a:solidFill>
                  <a:srgbClr val="FFFFFF"/>
                </a:solidFill>
              </a:rPr>
            </a:br>
            <a:r>
              <a:rPr lang="en-US" sz="4000" dirty="0">
                <a:solidFill>
                  <a:srgbClr val="FFFFFF"/>
                </a:solidFill>
              </a:rPr>
              <a:t>.</a:t>
            </a:r>
            <a:r>
              <a:rPr lang="en-US" sz="4000" dirty="0" err="1">
                <a:solidFill>
                  <a:srgbClr val="FFFFFF"/>
                </a:solidFill>
              </a:rPr>
              <a:t>Youtube</a:t>
            </a:r>
            <a:br>
              <a:rPr lang="en-US" sz="4000" dirty="0">
                <a:solidFill>
                  <a:srgbClr val="FFFFFF"/>
                </a:solidFill>
              </a:rPr>
            </a:br>
            <a:r>
              <a:rPr lang="en-US" sz="4000" dirty="0">
                <a:solidFill>
                  <a:srgbClr val="FFFFFF"/>
                </a:solidFill>
              </a:rPr>
              <a:t>.Instagram</a:t>
            </a:r>
            <a:br>
              <a:rPr lang="en-US" sz="4000" dirty="0">
                <a:solidFill>
                  <a:srgbClr val="FFFFFF"/>
                </a:solidFill>
              </a:rPr>
            </a:br>
            <a:r>
              <a:rPr lang="en-US" sz="4000" dirty="0">
                <a:solidFill>
                  <a:srgbClr val="FFFFFF"/>
                </a:solidFill>
              </a:rPr>
              <a:t>.Snapchat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050" name="Picture 2" descr="Twitter - Microsoft Apps">
            <a:extLst>
              <a:ext uri="{FF2B5EF4-FFF2-40B4-BE49-F238E27FC236}">
                <a16:creationId xmlns:a16="http://schemas.microsoft.com/office/drawing/2014/main" id="{018381C0-657C-CEAD-2728-721F6BD34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524" y="1768642"/>
            <a:ext cx="897328" cy="733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AFFA78-A955-5B0F-0777-EA7667E9EA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3515" y="2502566"/>
            <a:ext cx="838200" cy="6256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239EDD-2953-55F2-D6A7-1147FF020A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8786" y="3187867"/>
            <a:ext cx="967812" cy="6256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4E0E85-4F26-2105-F922-E9A013E92B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5225" y="3862135"/>
            <a:ext cx="736490" cy="6366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D0166D-5E8A-A6E6-30C1-CB6D620D9B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5225" y="4564481"/>
            <a:ext cx="838200" cy="63667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FE04500-AC47-2BE3-E527-F7C8E390AD52}"/>
              </a:ext>
            </a:extLst>
          </p:cNvPr>
          <p:cNvSpPr txBox="1"/>
          <p:nvPr/>
        </p:nvSpPr>
        <p:spPr>
          <a:xfrm>
            <a:off x="4363453" y="1692257"/>
            <a:ext cx="34650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you should be careful on the following:</a:t>
            </a:r>
          </a:p>
        </p:txBody>
      </p:sp>
      <p:sp>
        <p:nvSpPr>
          <p:cNvPr id="21" name="Arrow: Left 20">
            <a:extLst>
              <a:ext uri="{FF2B5EF4-FFF2-40B4-BE49-F238E27FC236}">
                <a16:creationId xmlns:a16="http://schemas.microsoft.com/office/drawing/2014/main" id="{5D87D68C-A908-540A-DEEC-D7AF22DF3A2A}"/>
              </a:ext>
            </a:extLst>
          </p:cNvPr>
          <p:cNvSpPr/>
          <p:nvPr/>
        </p:nvSpPr>
        <p:spPr>
          <a:xfrm>
            <a:off x="4511901" y="2338588"/>
            <a:ext cx="1371529" cy="646331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428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 animBg="1"/>
    </p:bldLst>
  </p:timing>
</p:sld>
</file>

<file path=ppt/theme/theme1.xml><?xml version="1.0" encoding="utf-8"?>
<a:theme xmlns:a="http://schemas.openxmlformats.org/drawingml/2006/main" name="MatrixVTI">
  <a:themeElements>
    <a:clrScheme name="AnalogousFromDarkSeedLeftStep">
      <a:dk1>
        <a:srgbClr val="000000"/>
      </a:dk1>
      <a:lt1>
        <a:srgbClr val="FFFFFF"/>
      </a:lt1>
      <a:dk2>
        <a:srgbClr val="1C2831"/>
      </a:dk2>
      <a:lt2>
        <a:srgbClr val="F1F3F0"/>
      </a:lt2>
      <a:accent1>
        <a:srgbClr val="C929E7"/>
      </a:accent1>
      <a:accent2>
        <a:srgbClr val="6D1FD6"/>
      </a:accent2>
      <a:accent3>
        <a:srgbClr val="2B29E7"/>
      </a:accent3>
      <a:accent4>
        <a:srgbClr val="1765D5"/>
      </a:accent4>
      <a:accent5>
        <a:srgbClr val="27BBDA"/>
      </a:accent5>
      <a:accent6>
        <a:srgbClr val="15C399"/>
      </a:accent6>
      <a:hlink>
        <a:srgbClr val="3F93BF"/>
      </a:hlink>
      <a:folHlink>
        <a:srgbClr val="7F7F7F"/>
      </a:folHlink>
    </a:clrScheme>
    <a:fontScheme name="Custom 4">
      <a:majorFont>
        <a:latin typeface="Bahnschrif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trixVTI" id="{A2576CCC-A559-4FD4-A542-772649F65A84}" vid="{5CBC41A9-80A0-44C6-90CD-6D863034352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71</Words>
  <Application>Microsoft Office PowerPoint</Application>
  <PresentationFormat>Widescreen</PresentationFormat>
  <Paragraphs>7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Avenir Next LT Pro</vt:lpstr>
      <vt:lpstr>Bahnschrift</vt:lpstr>
      <vt:lpstr>MatrixVTI</vt:lpstr>
      <vt:lpstr>Internet safety</vt:lpstr>
      <vt:lpstr>Social media  .Twitter .Facebook .Youtube .Instagram .Snapchat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Internet safety</dc:title>
  <dc:creator>Liam Scutt-Maury</dc:creator>
  <cp:lastModifiedBy>Liam Scutt-Maury</cp:lastModifiedBy>
  <cp:revision>3</cp:revision>
  <dcterms:created xsi:type="dcterms:W3CDTF">2024-01-26T14:18:44Z</dcterms:created>
  <dcterms:modified xsi:type="dcterms:W3CDTF">2024-01-26T14:58:23Z</dcterms:modified>
</cp:coreProperties>
</file>